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3"/>
  </p:notesMasterIdLst>
  <p:sldIdLst>
    <p:sldId id="256" r:id="rId2"/>
    <p:sldId id="296" r:id="rId3"/>
    <p:sldId id="29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Montserrat" panose="02000505000000020004" pitchFamily="2" charset="0"/>
      <p:regular r:id="rId48"/>
      <p:bold r:id="rId49"/>
      <p:italic r:id="rId50"/>
      <p:boldItalic r:id="rId51"/>
    </p:embeddedFont>
    <p:embeddedFont>
      <p:font typeface="Ubuntu" panose="020B0604020202020204" charset="0"/>
      <p:regular r:id="rId52"/>
      <p:bold r:id="rId53"/>
      <p:italic r:id="rId54"/>
      <p:boldItalic r:id="rId55"/>
    </p:embeddedFont>
    <p:embeddedFont>
      <p:font typeface="Ubuntu Light" panose="020B0604020202020204" charset="0"/>
      <p:regular r:id="rId56"/>
      <p:bold r:id="rId57"/>
      <p:italic r:id="rId58"/>
      <p:boldItalic r:id="rId59"/>
    </p:embeddedFont>
    <p:embeddedFont>
      <p:font typeface="Work Sans Regular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4379CE-DF76-49EC-B630-198188EDF416}">
  <a:tblStyle styleId="{B84379CE-DF76-49EC-B630-198188EDF4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0C1D61-F382-416E-A118-38419C8BC46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6249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b1253edf7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b1253edf7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8a06234e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c8a06234e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8a06234e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8a06234e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60860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c8a06234e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c8a06234e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c8a06234e5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c8a06234e5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c8a06234e5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c8a06234e5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8a06234e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c8a06234e5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c8a06234e5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c8a06234e5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c8a06234e5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c8a06234e5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c8a06234e5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c8a06234e5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c8a06234e5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c8a06234e5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30600" y="939700"/>
            <a:ext cx="7282800" cy="326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dk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000">
                <a:schemeClr val="accent2"/>
              </a:gs>
              <a:gs pos="12000">
                <a:schemeClr val="accent1"/>
              </a:gs>
              <a:gs pos="28000">
                <a:srgbClr val="E9204E">
                  <a:alpha val="0"/>
                </a:srgbClr>
              </a:gs>
              <a:gs pos="71000">
                <a:srgbClr val="412D8C">
                  <a:alpha val="0"/>
                </a:srgbClr>
              </a:gs>
              <a:gs pos="88000">
                <a:schemeClr val="accent6"/>
              </a:gs>
              <a:gs pos="94000">
                <a:schemeClr val="accent5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30600" y="2736802"/>
            <a:ext cx="7282800" cy="3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30600" y="939700"/>
            <a:ext cx="7282800" cy="326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SzPts val="3200"/>
              <a:buChar char="▪"/>
              <a:defRPr sz="3200"/>
            </a:lvl1pPr>
            <a:lvl2pPr marL="914400" lvl="1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marL="1371600" lvl="2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marL="1828800" lvl="3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marL="2286000" lvl="4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marL="2743200" lvl="5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marL="3200400" lvl="6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marL="3657600" lvl="7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marL="4114800" lvl="8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465300" y="465400"/>
            <a:ext cx="465300" cy="36656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rial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930575" y="1415675"/>
            <a:ext cx="3402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810650" y="1415675"/>
            <a:ext cx="3402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914562" y="1415675"/>
            <a:ext cx="2268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3421615" y="1415675"/>
            <a:ext cx="2268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5928668" y="1415675"/>
            <a:ext cx="2268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930600" y="3935550"/>
            <a:ext cx="72828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41000">
              <a:schemeClr val="accent2"/>
            </a:gs>
            <a:gs pos="61000">
              <a:schemeClr val="accent1"/>
            </a:gs>
            <a:gs pos="82000">
              <a:schemeClr val="accent6"/>
            </a:gs>
            <a:gs pos="100000">
              <a:schemeClr val="accent5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465300" y="465400"/>
            <a:ext cx="8213400" cy="4212750"/>
            <a:chOff x="465300" y="465400"/>
            <a:chExt cx="8213400" cy="4212750"/>
          </a:xfrm>
        </p:grpSpPr>
        <p:sp>
          <p:nvSpPr>
            <p:cNvPr id="10" name="Google Shape;10;p1"/>
            <p:cNvSpPr/>
            <p:nvPr/>
          </p:nvSpPr>
          <p:spPr>
            <a:xfrm rot="10800000">
              <a:off x="3221100" y="465400"/>
              <a:ext cx="5457600" cy="1395600"/>
            </a:xfrm>
            <a:prstGeom prst="corner">
              <a:avLst>
                <a:gd name="adj1" fmla="val 1582"/>
                <a:gd name="adj2" fmla="val 154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465300" y="3282550"/>
              <a:ext cx="5457600" cy="1395600"/>
            </a:xfrm>
            <a:prstGeom prst="corner">
              <a:avLst>
                <a:gd name="adj1" fmla="val 1582"/>
                <a:gd name="adj2" fmla="val 154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467">
          <p15:clr>
            <a:srgbClr val="EA4335"/>
          </p15:clr>
        </p15:guide>
        <p15:guide id="2" orient="horz" pos="2947">
          <p15:clr>
            <a:srgbClr val="EA4335"/>
          </p15:clr>
        </p15:guide>
        <p15:guide id="3" pos="586">
          <p15:clr>
            <a:srgbClr val="EA4335"/>
          </p15:clr>
        </p15:guide>
        <p15:guide id="4" orient="horz" pos="592">
          <p15:clr>
            <a:srgbClr val="EA4335"/>
          </p15:clr>
        </p15:guide>
        <p15:guide id="5" pos="5174">
          <p15:clr>
            <a:srgbClr val="EA4335"/>
          </p15:clr>
        </p15:guide>
        <p15:guide id="6" orient="horz" pos="2648">
          <p15:clr>
            <a:srgbClr val="EA4335"/>
          </p15:clr>
        </p15:guide>
        <p15:guide id="7" orient="horz" pos="293">
          <p15:clr>
            <a:srgbClr val="EA4335"/>
          </p15:clr>
        </p15:guide>
        <p15:guide id="8" pos="2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enderphotos.vice.com/" TargetMode="External"/><Relationship Id="rId4" Type="http://schemas.openxmlformats.org/officeDocument/2006/relationships/hyperlink" Target="http://unsplash.com/&amp;utm_source=slidescarniva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sign.ubuntu.com/font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66CAAEE9-8F7F-4C4A-91C9-FBAD98C5F984}"/>
              </a:ext>
            </a:extLst>
          </p:cNvPr>
          <p:cNvGrpSpPr/>
          <p:nvPr/>
        </p:nvGrpSpPr>
        <p:grpSpPr>
          <a:xfrm>
            <a:off x="73959" y="57146"/>
            <a:ext cx="8996082" cy="5029204"/>
            <a:chOff x="73959" y="57146"/>
            <a:chExt cx="8996082" cy="5029204"/>
          </a:xfrm>
        </p:grpSpPr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B62E1966-FC9E-47D9-BDDB-957F7E3A7BA1}"/>
                </a:ext>
              </a:extLst>
            </p:cNvPr>
            <p:cNvSpPr/>
            <p:nvPr/>
          </p:nvSpPr>
          <p:spPr>
            <a:xfrm>
              <a:off x="1001806" y="1438835"/>
              <a:ext cx="7140388" cy="2296660"/>
            </a:xfrm>
            <a:custGeom>
              <a:avLst/>
              <a:gdLst/>
              <a:ahLst/>
              <a:cxnLst/>
              <a:rect l="l" t="t" r="r" b="b"/>
              <a:pathLst>
                <a:path w="7140388" h="2265829">
                  <a:moveTo>
                    <a:pt x="905333" y="1407971"/>
                  </a:moveTo>
                  <a:cubicBezTo>
                    <a:pt x="918134" y="1407971"/>
                    <a:pt x="928878" y="1411858"/>
                    <a:pt x="937565" y="1419630"/>
                  </a:cubicBezTo>
                  <a:cubicBezTo>
                    <a:pt x="946252" y="1427402"/>
                    <a:pt x="953110" y="1438375"/>
                    <a:pt x="958139" y="1452548"/>
                  </a:cubicBezTo>
                  <a:cubicBezTo>
                    <a:pt x="963168" y="1466722"/>
                    <a:pt x="966826" y="1483524"/>
                    <a:pt x="969112" y="1502955"/>
                  </a:cubicBezTo>
                  <a:cubicBezTo>
                    <a:pt x="971398" y="1522386"/>
                    <a:pt x="972541" y="1543988"/>
                    <a:pt x="972541" y="1567763"/>
                  </a:cubicBezTo>
                  <a:cubicBezTo>
                    <a:pt x="972541" y="1591537"/>
                    <a:pt x="971398" y="1613254"/>
                    <a:pt x="969112" y="1632914"/>
                  </a:cubicBezTo>
                  <a:cubicBezTo>
                    <a:pt x="966826" y="1652573"/>
                    <a:pt x="963168" y="1669490"/>
                    <a:pt x="958139" y="1683663"/>
                  </a:cubicBezTo>
                  <a:cubicBezTo>
                    <a:pt x="953110" y="1697836"/>
                    <a:pt x="946252" y="1708809"/>
                    <a:pt x="937565" y="1716581"/>
                  </a:cubicBezTo>
                  <a:cubicBezTo>
                    <a:pt x="928878" y="1724354"/>
                    <a:pt x="918134" y="1728240"/>
                    <a:pt x="905333" y="1728240"/>
                  </a:cubicBezTo>
                  <a:cubicBezTo>
                    <a:pt x="892531" y="1728240"/>
                    <a:pt x="881901" y="1724354"/>
                    <a:pt x="873443" y="1716581"/>
                  </a:cubicBezTo>
                  <a:cubicBezTo>
                    <a:pt x="864985" y="1708809"/>
                    <a:pt x="858127" y="1697836"/>
                    <a:pt x="852869" y="1683663"/>
                  </a:cubicBezTo>
                  <a:cubicBezTo>
                    <a:pt x="847611" y="1669490"/>
                    <a:pt x="843839" y="1652573"/>
                    <a:pt x="841553" y="1632914"/>
                  </a:cubicBezTo>
                  <a:cubicBezTo>
                    <a:pt x="839267" y="1613254"/>
                    <a:pt x="838124" y="1591537"/>
                    <a:pt x="838124" y="1567763"/>
                  </a:cubicBezTo>
                  <a:cubicBezTo>
                    <a:pt x="838124" y="1543988"/>
                    <a:pt x="839267" y="1522386"/>
                    <a:pt x="841553" y="1502955"/>
                  </a:cubicBezTo>
                  <a:cubicBezTo>
                    <a:pt x="843839" y="1483524"/>
                    <a:pt x="847611" y="1466722"/>
                    <a:pt x="852869" y="1452548"/>
                  </a:cubicBezTo>
                  <a:cubicBezTo>
                    <a:pt x="858127" y="1438375"/>
                    <a:pt x="864985" y="1427402"/>
                    <a:pt x="873443" y="1419630"/>
                  </a:cubicBezTo>
                  <a:cubicBezTo>
                    <a:pt x="881901" y="1411858"/>
                    <a:pt x="892531" y="1407971"/>
                    <a:pt x="905333" y="1407971"/>
                  </a:cubicBezTo>
                  <a:close/>
                  <a:moveTo>
                    <a:pt x="1671981" y="1320189"/>
                  </a:moveTo>
                  <a:cubicBezTo>
                    <a:pt x="1641348" y="1320189"/>
                    <a:pt x="1612659" y="1326247"/>
                    <a:pt x="1585913" y="1338363"/>
                  </a:cubicBezTo>
                  <a:cubicBezTo>
                    <a:pt x="1559167" y="1350478"/>
                    <a:pt x="1535735" y="1365909"/>
                    <a:pt x="1515618" y="1384654"/>
                  </a:cubicBezTo>
                  <a:lnTo>
                    <a:pt x="1566368" y="1455977"/>
                  </a:lnTo>
                  <a:cubicBezTo>
                    <a:pt x="1569568" y="1452777"/>
                    <a:pt x="1574368" y="1448548"/>
                    <a:pt x="1580769" y="1443290"/>
                  </a:cubicBezTo>
                  <a:cubicBezTo>
                    <a:pt x="1587170" y="1438032"/>
                    <a:pt x="1594828" y="1432775"/>
                    <a:pt x="1603744" y="1427517"/>
                  </a:cubicBezTo>
                  <a:cubicBezTo>
                    <a:pt x="1612659" y="1422259"/>
                    <a:pt x="1622489" y="1417687"/>
                    <a:pt x="1633233" y="1413801"/>
                  </a:cubicBezTo>
                  <a:cubicBezTo>
                    <a:pt x="1643977" y="1409914"/>
                    <a:pt x="1655522" y="1407971"/>
                    <a:pt x="1667866" y="1407971"/>
                  </a:cubicBezTo>
                  <a:cubicBezTo>
                    <a:pt x="1684782" y="1407971"/>
                    <a:pt x="1698955" y="1412086"/>
                    <a:pt x="1710385" y="1420316"/>
                  </a:cubicBezTo>
                  <a:cubicBezTo>
                    <a:pt x="1721815" y="1428545"/>
                    <a:pt x="1727530" y="1442719"/>
                    <a:pt x="1727530" y="1462835"/>
                  </a:cubicBezTo>
                  <a:cubicBezTo>
                    <a:pt x="1727530" y="1471979"/>
                    <a:pt x="1725473" y="1481009"/>
                    <a:pt x="1721358" y="1489925"/>
                  </a:cubicBezTo>
                  <a:cubicBezTo>
                    <a:pt x="1717243" y="1498840"/>
                    <a:pt x="1711528" y="1507755"/>
                    <a:pt x="1704213" y="1516671"/>
                  </a:cubicBezTo>
                  <a:cubicBezTo>
                    <a:pt x="1696898" y="1525586"/>
                    <a:pt x="1688440" y="1534730"/>
                    <a:pt x="1678839" y="1544103"/>
                  </a:cubicBezTo>
                  <a:cubicBezTo>
                    <a:pt x="1669238" y="1553475"/>
                    <a:pt x="1658951" y="1563419"/>
                    <a:pt x="1647978" y="1573935"/>
                  </a:cubicBezTo>
                  <a:cubicBezTo>
                    <a:pt x="1633805" y="1587651"/>
                    <a:pt x="1619517" y="1601367"/>
                    <a:pt x="1605115" y="1615083"/>
                  </a:cubicBezTo>
                  <a:cubicBezTo>
                    <a:pt x="1590713" y="1628799"/>
                    <a:pt x="1577797" y="1643544"/>
                    <a:pt x="1566368" y="1659317"/>
                  </a:cubicBezTo>
                  <a:cubicBezTo>
                    <a:pt x="1554937" y="1675090"/>
                    <a:pt x="1545679" y="1692121"/>
                    <a:pt x="1538593" y="1710409"/>
                  </a:cubicBezTo>
                  <a:cubicBezTo>
                    <a:pt x="1531506" y="1728697"/>
                    <a:pt x="1527963" y="1748814"/>
                    <a:pt x="1527963" y="1770760"/>
                  </a:cubicBezTo>
                  <a:cubicBezTo>
                    <a:pt x="1527963" y="1773960"/>
                    <a:pt x="1527963" y="1779446"/>
                    <a:pt x="1527963" y="1787219"/>
                  </a:cubicBezTo>
                  <a:cubicBezTo>
                    <a:pt x="1527963" y="1794991"/>
                    <a:pt x="1528420" y="1801392"/>
                    <a:pt x="1529334" y="1806421"/>
                  </a:cubicBezTo>
                  <a:lnTo>
                    <a:pt x="1846174" y="1806421"/>
                  </a:lnTo>
                  <a:lnTo>
                    <a:pt x="1846174" y="1720696"/>
                  </a:lnTo>
                  <a:lnTo>
                    <a:pt x="1641805" y="1720696"/>
                  </a:lnTo>
                  <a:cubicBezTo>
                    <a:pt x="1643177" y="1716124"/>
                    <a:pt x="1646720" y="1710295"/>
                    <a:pt x="1652435" y="1703208"/>
                  </a:cubicBezTo>
                  <a:cubicBezTo>
                    <a:pt x="1658150" y="1696122"/>
                    <a:pt x="1664665" y="1688464"/>
                    <a:pt x="1671981" y="1680234"/>
                  </a:cubicBezTo>
                  <a:cubicBezTo>
                    <a:pt x="1679296" y="1672004"/>
                    <a:pt x="1686954" y="1663889"/>
                    <a:pt x="1694955" y="1655888"/>
                  </a:cubicBezTo>
                  <a:cubicBezTo>
                    <a:pt x="1702956" y="1647887"/>
                    <a:pt x="1710385" y="1640686"/>
                    <a:pt x="1717243" y="1634285"/>
                  </a:cubicBezTo>
                  <a:cubicBezTo>
                    <a:pt x="1730502" y="1621941"/>
                    <a:pt x="1743990" y="1608911"/>
                    <a:pt x="1757706" y="1595195"/>
                  </a:cubicBezTo>
                  <a:cubicBezTo>
                    <a:pt x="1771422" y="1581479"/>
                    <a:pt x="1783766" y="1567191"/>
                    <a:pt x="1794739" y="1552332"/>
                  </a:cubicBezTo>
                  <a:cubicBezTo>
                    <a:pt x="1805712" y="1537473"/>
                    <a:pt x="1814627" y="1522043"/>
                    <a:pt x="1821485" y="1506041"/>
                  </a:cubicBezTo>
                  <a:cubicBezTo>
                    <a:pt x="1828343" y="1490039"/>
                    <a:pt x="1831772" y="1473351"/>
                    <a:pt x="1831772" y="1455977"/>
                  </a:cubicBezTo>
                  <a:cubicBezTo>
                    <a:pt x="1831772" y="1434946"/>
                    <a:pt x="1828686" y="1416087"/>
                    <a:pt x="1822514" y="1399399"/>
                  </a:cubicBezTo>
                  <a:cubicBezTo>
                    <a:pt x="1816342" y="1382711"/>
                    <a:pt x="1806740" y="1368538"/>
                    <a:pt x="1793710" y="1356879"/>
                  </a:cubicBezTo>
                  <a:cubicBezTo>
                    <a:pt x="1780680" y="1345221"/>
                    <a:pt x="1764107" y="1336191"/>
                    <a:pt x="1743990" y="1329790"/>
                  </a:cubicBezTo>
                  <a:cubicBezTo>
                    <a:pt x="1723873" y="1323389"/>
                    <a:pt x="1699870" y="1320189"/>
                    <a:pt x="1671981" y="1320189"/>
                  </a:cubicBezTo>
                  <a:close/>
                  <a:moveTo>
                    <a:pt x="1281456" y="1320189"/>
                  </a:moveTo>
                  <a:cubicBezTo>
                    <a:pt x="1250823" y="1320189"/>
                    <a:pt x="1222134" y="1326247"/>
                    <a:pt x="1195388" y="1338363"/>
                  </a:cubicBezTo>
                  <a:cubicBezTo>
                    <a:pt x="1168642" y="1350478"/>
                    <a:pt x="1145210" y="1365909"/>
                    <a:pt x="1125093" y="1384654"/>
                  </a:cubicBezTo>
                  <a:lnTo>
                    <a:pt x="1175842" y="1455977"/>
                  </a:lnTo>
                  <a:cubicBezTo>
                    <a:pt x="1179043" y="1452777"/>
                    <a:pt x="1183843" y="1448548"/>
                    <a:pt x="1190244" y="1443290"/>
                  </a:cubicBezTo>
                  <a:cubicBezTo>
                    <a:pt x="1196645" y="1438032"/>
                    <a:pt x="1204303" y="1432775"/>
                    <a:pt x="1213218" y="1427517"/>
                  </a:cubicBezTo>
                  <a:cubicBezTo>
                    <a:pt x="1222134" y="1422259"/>
                    <a:pt x="1231964" y="1417687"/>
                    <a:pt x="1242708" y="1413801"/>
                  </a:cubicBezTo>
                  <a:cubicBezTo>
                    <a:pt x="1253452" y="1409914"/>
                    <a:pt x="1264996" y="1407971"/>
                    <a:pt x="1277341" y="1407971"/>
                  </a:cubicBezTo>
                  <a:cubicBezTo>
                    <a:pt x="1294258" y="1407971"/>
                    <a:pt x="1308430" y="1412086"/>
                    <a:pt x="1319860" y="1420316"/>
                  </a:cubicBezTo>
                  <a:cubicBezTo>
                    <a:pt x="1331290" y="1428545"/>
                    <a:pt x="1337005" y="1442719"/>
                    <a:pt x="1337005" y="1462835"/>
                  </a:cubicBezTo>
                  <a:cubicBezTo>
                    <a:pt x="1337005" y="1471979"/>
                    <a:pt x="1334948" y="1481009"/>
                    <a:pt x="1330833" y="1489925"/>
                  </a:cubicBezTo>
                  <a:cubicBezTo>
                    <a:pt x="1326719" y="1498840"/>
                    <a:pt x="1321003" y="1507755"/>
                    <a:pt x="1313688" y="1516671"/>
                  </a:cubicBezTo>
                  <a:cubicBezTo>
                    <a:pt x="1306373" y="1525586"/>
                    <a:pt x="1297915" y="1534730"/>
                    <a:pt x="1288314" y="1544103"/>
                  </a:cubicBezTo>
                  <a:cubicBezTo>
                    <a:pt x="1278713" y="1553475"/>
                    <a:pt x="1268425" y="1563419"/>
                    <a:pt x="1257453" y="1573935"/>
                  </a:cubicBezTo>
                  <a:cubicBezTo>
                    <a:pt x="1243279" y="1587651"/>
                    <a:pt x="1228992" y="1601367"/>
                    <a:pt x="1214590" y="1615083"/>
                  </a:cubicBezTo>
                  <a:cubicBezTo>
                    <a:pt x="1200188" y="1628799"/>
                    <a:pt x="1187272" y="1643544"/>
                    <a:pt x="1175842" y="1659317"/>
                  </a:cubicBezTo>
                  <a:cubicBezTo>
                    <a:pt x="1164412" y="1675090"/>
                    <a:pt x="1155154" y="1692121"/>
                    <a:pt x="1148067" y="1710409"/>
                  </a:cubicBezTo>
                  <a:cubicBezTo>
                    <a:pt x="1140981" y="1728697"/>
                    <a:pt x="1137438" y="1748814"/>
                    <a:pt x="1137438" y="1770760"/>
                  </a:cubicBezTo>
                  <a:cubicBezTo>
                    <a:pt x="1137438" y="1773960"/>
                    <a:pt x="1137438" y="1779446"/>
                    <a:pt x="1137438" y="1787219"/>
                  </a:cubicBezTo>
                  <a:cubicBezTo>
                    <a:pt x="1137438" y="1794991"/>
                    <a:pt x="1137895" y="1801392"/>
                    <a:pt x="1138809" y="1806421"/>
                  </a:cubicBezTo>
                  <a:lnTo>
                    <a:pt x="1455649" y="1806421"/>
                  </a:lnTo>
                  <a:lnTo>
                    <a:pt x="1455649" y="1720696"/>
                  </a:lnTo>
                  <a:lnTo>
                    <a:pt x="1251281" y="1720696"/>
                  </a:lnTo>
                  <a:cubicBezTo>
                    <a:pt x="1252652" y="1716124"/>
                    <a:pt x="1256195" y="1710295"/>
                    <a:pt x="1261910" y="1703208"/>
                  </a:cubicBezTo>
                  <a:cubicBezTo>
                    <a:pt x="1267625" y="1696122"/>
                    <a:pt x="1274140" y="1688464"/>
                    <a:pt x="1281456" y="1680234"/>
                  </a:cubicBezTo>
                  <a:cubicBezTo>
                    <a:pt x="1288771" y="1672004"/>
                    <a:pt x="1296429" y="1663889"/>
                    <a:pt x="1304430" y="1655888"/>
                  </a:cubicBezTo>
                  <a:cubicBezTo>
                    <a:pt x="1312431" y="1647887"/>
                    <a:pt x="1319860" y="1640686"/>
                    <a:pt x="1326719" y="1634285"/>
                  </a:cubicBezTo>
                  <a:cubicBezTo>
                    <a:pt x="1339977" y="1621941"/>
                    <a:pt x="1353465" y="1608911"/>
                    <a:pt x="1367181" y="1595195"/>
                  </a:cubicBezTo>
                  <a:cubicBezTo>
                    <a:pt x="1380897" y="1581479"/>
                    <a:pt x="1393242" y="1567191"/>
                    <a:pt x="1404214" y="1552332"/>
                  </a:cubicBezTo>
                  <a:cubicBezTo>
                    <a:pt x="1415187" y="1537473"/>
                    <a:pt x="1424102" y="1522043"/>
                    <a:pt x="1430960" y="1506041"/>
                  </a:cubicBezTo>
                  <a:cubicBezTo>
                    <a:pt x="1437818" y="1490039"/>
                    <a:pt x="1441248" y="1473351"/>
                    <a:pt x="1441248" y="1455977"/>
                  </a:cubicBezTo>
                  <a:cubicBezTo>
                    <a:pt x="1441248" y="1434946"/>
                    <a:pt x="1438161" y="1416087"/>
                    <a:pt x="1431989" y="1399399"/>
                  </a:cubicBezTo>
                  <a:cubicBezTo>
                    <a:pt x="1425817" y="1382711"/>
                    <a:pt x="1416215" y="1368538"/>
                    <a:pt x="1403185" y="1356879"/>
                  </a:cubicBezTo>
                  <a:cubicBezTo>
                    <a:pt x="1390155" y="1345221"/>
                    <a:pt x="1373582" y="1336191"/>
                    <a:pt x="1353465" y="1329790"/>
                  </a:cubicBezTo>
                  <a:cubicBezTo>
                    <a:pt x="1333348" y="1323389"/>
                    <a:pt x="1309345" y="1320189"/>
                    <a:pt x="1281456" y="1320189"/>
                  </a:cubicBezTo>
                  <a:close/>
                  <a:moveTo>
                    <a:pt x="905333" y="1320189"/>
                  </a:moveTo>
                  <a:cubicBezTo>
                    <a:pt x="879272" y="1320189"/>
                    <a:pt x="855726" y="1325675"/>
                    <a:pt x="834695" y="1336648"/>
                  </a:cubicBezTo>
                  <a:cubicBezTo>
                    <a:pt x="813664" y="1347621"/>
                    <a:pt x="795605" y="1363623"/>
                    <a:pt x="780517" y="1384654"/>
                  </a:cubicBezTo>
                  <a:cubicBezTo>
                    <a:pt x="765429" y="1405685"/>
                    <a:pt x="753885" y="1431517"/>
                    <a:pt x="745884" y="1462150"/>
                  </a:cubicBezTo>
                  <a:cubicBezTo>
                    <a:pt x="737883" y="1492782"/>
                    <a:pt x="733883" y="1527986"/>
                    <a:pt x="733883" y="1567763"/>
                  </a:cubicBezTo>
                  <a:cubicBezTo>
                    <a:pt x="733883" y="1647773"/>
                    <a:pt x="749084" y="1709152"/>
                    <a:pt x="779488" y="1751900"/>
                  </a:cubicBezTo>
                  <a:cubicBezTo>
                    <a:pt x="809892" y="1794648"/>
                    <a:pt x="851840" y="1816022"/>
                    <a:pt x="905333" y="1816022"/>
                  </a:cubicBezTo>
                  <a:cubicBezTo>
                    <a:pt x="958825" y="1816022"/>
                    <a:pt x="1000773" y="1794648"/>
                    <a:pt x="1031177" y="1751900"/>
                  </a:cubicBezTo>
                  <a:cubicBezTo>
                    <a:pt x="1061580" y="1709152"/>
                    <a:pt x="1076783" y="1647773"/>
                    <a:pt x="1076783" y="1567763"/>
                  </a:cubicBezTo>
                  <a:cubicBezTo>
                    <a:pt x="1076783" y="1488210"/>
                    <a:pt x="1061580" y="1427059"/>
                    <a:pt x="1031177" y="1384311"/>
                  </a:cubicBezTo>
                  <a:cubicBezTo>
                    <a:pt x="1000773" y="1341563"/>
                    <a:pt x="958825" y="1320189"/>
                    <a:pt x="905333" y="1320189"/>
                  </a:cubicBezTo>
                  <a:close/>
                  <a:moveTo>
                    <a:pt x="500406" y="1320189"/>
                  </a:moveTo>
                  <a:cubicBezTo>
                    <a:pt x="469773" y="1320189"/>
                    <a:pt x="441084" y="1326247"/>
                    <a:pt x="414338" y="1338363"/>
                  </a:cubicBezTo>
                  <a:cubicBezTo>
                    <a:pt x="387591" y="1350478"/>
                    <a:pt x="364160" y="1365909"/>
                    <a:pt x="344043" y="1384654"/>
                  </a:cubicBezTo>
                  <a:lnTo>
                    <a:pt x="394793" y="1455977"/>
                  </a:lnTo>
                  <a:cubicBezTo>
                    <a:pt x="397993" y="1452777"/>
                    <a:pt x="402793" y="1448548"/>
                    <a:pt x="409194" y="1443290"/>
                  </a:cubicBezTo>
                  <a:cubicBezTo>
                    <a:pt x="415595" y="1438032"/>
                    <a:pt x="423253" y="1432775"/>
                    <a:pt x="432169" y="1427517"/>
                  </a:cubicBezTo>
                  <a:cubicBezTo>
                    <a:pt x="441084" y="1422259"/>
                    <a:pt x="450914" y="1417687"/>
                    <a:pt x="461658" y="1413801"/>
                  </a:cubicBezTo>
                  <a:cubicBezTo>
                    <a:pt x="472402" y="1409914"/>
                    <a:pt x="483947" y="1407971"/>
                    <a:pt x="496291" y="1407971"/>
                  </a:cubicBezTo>
                  <a:cubicBezTo>
                    <a:pt x="513207" y="1407971"/>
                    <a:pt x="527381" y="1412086"/>
                    <a:pt x="538811" y="1420316"/>
                  </a:cubicBezTo>
                  <a:cubicBezTo>
                    <a:pt x="550241" y="1428545"/>
                    <a:pt x="555956" y="1442719"/>
                    <a:pt x="555956" y="1462835"/>
                  </a:cubicBezTo>
                  <a:cubicBezTo>
                    <a:pt x="555956" y="1471979"/>
                    <a:pt x="553898" y="1481009"/>
                    <a:pt x="549783" y="1489925"/>
                  </a:cubicBezTo>
                  <a:cubicBezTo>
                    <a:pt x="545668" y="1498840"/>
                    <a:pt x="539954" y="1507755"/>
                    <a:pt x="532638" y="1516671"/>
                  </a:cubicBezTo>
                  <a:cubicBezTo>
                    <a:pt x="525323" y="1525586"/>
                    <a:pt x="516865" y="1534730"/>
                    <a:pt x="507264" y="1544103"/>
                  </a:cubicBezTo>
                  <a:cubicBezTo>
                    <a:pt x="497662" y="1553475"/>
                    <a:pt x="487376" y="1563419"/>
                    <a:pt x="476403" y="1573935"/>
                  </a:cubicBezTo>
                  <a:cubicBezTo>
                    <a:pt x="462230" y="1587651"/>
                    <a:pt x="447942" y="1601367"/>
                    <a:pt x="433540" y="1615083"/>
                  </a:cubicBezTo>
                  <a:cubicBezTo>
                    <a:pt x="419138" y="1628799"/>
                    <a:pt x="406223" y="1643544"/>
                    <a:pt x="394793" y="1659317"/>
                  </a:cubicBezTo>
                  <a:cubicBezTo>
                    <a:pt x="383362" y="1675090"/>
                    <a:pt x="374104" y="1692121"/>
                    <a:pt x="367018" y="1710409"/>
                  </a:cubicBezTo>
                  <a:cubicBezTo>
                    <a:pt x="359931" y="1728697"/>
                    <a:pt x="356388" y="1748814"/>
                    <a:pt x="356388" y="1770760"/>
                  </a:cubicBezTo>
                  <a:cubicBezTo>
                    <a:pt x="356388" y="1773960"/>
                    <a:pt x="356388" y="1779446"/>
                    <a:pt x="356388" y="1787219"/>
                  </a:cubicBezTo>
                  <a:cubicBezTo>
                    <a:pt x="356388" y="1794991"/>
                    <a:pt x="356845" y="1801392"/>
                    <a:pt x="357759" y="1806421"/>
                  </a:cubicBezTo>
                  <a:lnTo>
                    <a:pt x="674599" y="1806421"/>
                  </a:lnTo>
                  <a:lnTo>
                    <a:pt x="674599" y="1720696"/>
                  </a:lnTo>
                  <a:lnTo>
                    <a:pt x="470230" y="1720696"/>
                  </a:lnTo>
                  <a:cubicBezTo>
                    <a:pt x="471602" y="1716124"/>
                    <a:pt x="475145" y="1710295"/>
                    <a:pt x="480860" y="1703208"/>
                  </a:cubicBezTo>
                  <a:cubicBezTo>
                    <a:pt x="486575" y="1696122"/>
                    <a:pt x="493091" y="1688464"/>
                    <a:pt x="500406" y="1680234"/>
                  </a:cubicBezTo>
                  <a:cubicBezTo>
                    <a:pt x="507721" y="1672004"/>
                    <a:pt x="515379" y="1663889"/>
                    <a:pt x="523380" y="1655888"/>
                  </a:cubicBezTo>
                  <a:cubicBezTo>
                    <a:pt x="531381" y="1647887"/>
                    <a:pt x="538811" y="1640686"/>
                    <a:pt x="545668" y="1634285"/>
                  </a:cubicBezTo>
                  <a:cubicBezTo>
                    <a:pt x="558927" y="1621941"/>
                    <a:pt x="572415" y="1608911"/>
                    <a:pt x="586131" y="1595195"/>
                  </a:cubicBezTo>
                  <a:cubicBezTo>
                    <a:pt x="599847" y="1581479"/>
                    <a:pt x="612191" y="1567191"/>
                    <a:pt x="623164" y="1552332"/>
                  </a:cubicBezTo>
                  <a:cubicBezTo>
                    <a:pt x="634137" y="1537473"/>
                    <a:pt x="643052" y="1522043"/>
                    <a:pt x="649910" y="1506041"/>
                  </a:cubicBezTo>
                  <a:cubicBezTo>
                    <a:pt x="656768" y="1490039"/>
                    <a:pt x="660197" y="1473351"/>
                    <a:pt x="660197" y="1455977"/>
                  </a:cubicBezTo>
                  <a:cubicBezTo>
                    <a:pt x="660197" y="1434946"/>
                    <a:pt x="657111" y="1416087"/>
                    <a:pt x="650939" y="1399399"/>
                  </a:cubicBezTo>
                  <a:cubicBezTo>
                    <a:pt x="644767" y="1382711"/>
                    <a:pt x="635165" y="1368538"/>
                    <a:pt x="622135" y="1356879"/>
                  </a:cubicBezTo>
                  <a:cubicBezTo>
                    <a:pt x="609105" y="1345221"/>
                    <a:pt x="592531" y="1336191"/>
                    <a:pt x="572415" y="1329790"/>
                  </a:cubicBezTo>
                  <a:cubicBezTo>
                    <a:pt x="552298" y="1323389"/>
                    <a:pt x="528295" y="1320189"/>
                    <a:pt x="500406" y="1320189"/>
                  </a:cubicBezTo>
                  <a:close/>
                  <a:moveTo>
                    <a:pt x="2088871" y="780160"/>
                  </a:moveTo>
                  <a:lnTo>
                    <a:pt x="2156079" y="780160"/>
                  </a:lnTo>
                  <a:cubicBezTo>
                    <a:pt x="2186712" y="780160"/>
                    <a:pt x="2210257" y="784846"/>
                    <a:pt x="2226717" y="794218"/>
                  </a:cubicBezTo>
                  <a:cubicBezTo>
                    <a:pt x="2243176" y="803591"/>
                    <a:pt x="2251405" y="819250"/>
                    <a:pt x="2251405" y="841196"/>
                  </a:cubicBezTo>
                  <a:cubicBezTo>
                    <a:pt x="2251405" y="865885"/>
                    <a:pt x="2241576" y="882801"/>
                    <a:pt x="2221916" y="891945"/>
                  </a:cubicBezTo>
                  <a:cubicBezTo>
                    <a:pt x="2202256" y="901089"/>
                    <a:pt x="2176425" y="905661"/>
                    <a:pt x="2144421" y="905661"/>
                  </a:cubicBezTo>
                  <a:cubicBezTo>
                    <a:pt x="2133448" y="905661"/>
                    <a:pt x="2123390" y="905432"/>
                    <a:pt x="2114246" y="904975"/>
                  </a:cubicBezTo>
                  <a:cubicBezTo>
                    <a:pt x="2105102" y="904518"/>
                    <a:pt x="2096644" y="903832"/>
                    <a:pt x="2088871" y="902918"/>
                  </a:cubicBezTo>
                  <a:close/>
                  <a:moveTo>
                    <a:pt x="6223063" y="619682"/>
                  </a:moveTo>
                  <a:cubicBezTo>
                    <a:pt x="6225906" y="626426"/>
                    <a:pt x="6229643" y="635731"/>
                    <a:pt x="6234272" y="647597"/>
                  </a:cubicBezTo>
                  <a:cubicBezTo>
                    <a:pt x="6238901" y="659462"/>
                    <a:pt x="6244284" y="673182"/>
                    <a:pt x="6250420" y="688755"/>
                  </a:cubicBezTo>
                  <a:cubicBezTo>
                    <a:pt x="6256557" y="704329"/>
                    <a:pt x="6263033" y="721504"/>
                    <a:pt x="6269848" y="740281"/>
                  </a:cubicBezTo>
                  <a:cubicBezTo>
                    <a:pt x="6276663" y="759059"/>
                    <a:pt x="6283707" y="778752"/>
                    <a:pt x="6290979" y="799362"/>
                  </a:cubicBezTo>
                  <a:lnTo>
                    <a:pt x="6155073" y="799362"/>
                  </a:lnTo>
                  <a:cubicBezTo>
                    <a:pt x="6162567" y="778817"/>
                    <a:pt x="6169941" y="759184"/>
                    <a:pt x="6177195" y="740464"/>
                  </a:cubicBezTo>
                  <a:cubicBezTo>
                    <a:pt x="6184450" y="721743"/>
                    <a:pt x="6191013" y="704598"/>
                    <a:pt x="6196885" y="689029"/>
                  </a:cubicBezTo>
                  <a:cubicBezTo>
                    <a:pt x="6202758" y="673459"/>
                    <a:pt x="6207992" y="659734"/>
                    <a:pt x="6212589" y="647854"/>
                  </a:cubicBezTo>
                  <a:cubicBezTo>
                    <a:pt x="6217186" y="635974"/>
                    <a:pt x="6220678" y="626583"/>
                    <a:pt x="6223063" y="619682"/>
                  </a:cubicBezTo>
                  <a:close/>
                  <a:moveTo>
                    <a:pt x="4727639" y="619682"/>
                  </a:moveTo>
                  <a:cubicBezTo>
                    <a:pt x="4730482" y="626426"/>
                    <a:pt x="4734218" y="635731"/>
                    <a:pt x="4738847" y="647597"/>
                  </a:cubicBezTo>
                  <a:cubicBezTo>
                    <a:pt x="4743476" y="659462"/>
                    <a:pt x="4748859" y="673182"/>
                    <a:pt x="4754996" y="688755"/>
                  </a:cubicBezTo>
                  <a:cubicBezTo>
                    <a:pt x="4761132" y="704329"/>
                    <a:pt x="4767608" y="721504"/>
                    <a:pt x="4774423" y="740281"/>
                  </a:cubicBezTo>
                  <a:cubicBezTo>
                    <a:pt x="4781238" y="759059"/>
                    <a:pt x="4788282" y="778752"/>
                    <a:pt x="4795554" y="799362"/>
                  </a:cubicBezTo>
                  <a:lnTo>
                    <a:pt x="4659648" y="799362"/>
                  </a:lnTo>
                  <a:cubicBezTo>
                    <a:pt x="4667142" y="778817"/>
                    <a:pt x="4674516" y="759184"/>
                    <a:pt x="4681771" y="740464"/>
                  </a:cubicBezTo>
                  <a:cubicBezTo>
                    <a:pt x="4689025" y="721743"/>
                    <a:pt x="4695588" y="704598"/>
                    <a:pt x="4701460" y="689029"/>
                  </a:cubicBezTo>
                  <a:cubicBezTo>
                    <a:pt x="4707333" y="673459"/>
                    <a:pt x="4712567" y="659734"/>
                    <a:pt x="4717164" y="647854"/>
                  </a:cubicBezTo>
                  <a:cubicBezTo>
                    <a:pt x="4721761" y="635974"/>
                    <a:pt x="4725253" y="626583"/>
                    <a:pt x="4727639" y="619682"/>
                  </a:cubicBezTo>
                  <a:close/>
                  <a:moveTo>
                    <a:pt x="3543681" y="594994"/>
                  </a:moveTo>
                  <a:cubicBezTo>
                    <a:pt x="3563341" y="594994"/>
                    <a:pt x="3581057" y="598651"/>
                    <a:pt x="3596831" y="605966"/>
                  </a:cubicBezTo>
                  <a:cubicBezTo>
                    <a:pt x="3612604" y="613282"/>
                    <a:pt x="3625863" y="623683"/>
                    <a:pt x="3636607" y="637170"/>
                  </a:cubicBezTo>
                  <a:cubicBezTo>
                    <a:pt x="3647351" y="650658"/>
                    <a:pt x="3655581" y="666888"/>
                    <a:pt x="3661296" y="685862"/>
                  </a:cubicBezTo>
                  <a:cubicBezTo>
                    <a:pt x="3667011" y="704836"/>
                    <a:pt x="3669869" y="725981"/>
                    <a:pt x="3669869" y="749299"/>
                  </a:cubicBezTo>
                  <a:cubicBezTo>
                    <a:pt x="3669869" y="772616"/>
                    <a:pt x="3667011" y="793647"/>
                    <a:pt x="3661296" y="812392"/>
                  </a:cubicBezTo>
                  <a:cubicBezTo>
                    <a:pt x="3655581" y="831137"/>
                    <a:pt x="3647351" y="847254"/>
                    <a:pt x="3636607" y="860741"/>
                  </a:cubicBezTo>
                  <a:cubicBezTo>
                    <a:pt x="3625863" y="874228"/>
                    <a:pt x="3612604" y="884630"/>
                    <a:pt x="3596831" y="891945"/>
                  </a:cubicBezTo>
                  <a:cubicBezTo>
                    <a:pt x="3581057" y="899260"/>
                    <a:pt x="3563341" y="902918"/>
                    <a:pt x="3543681" y="902918"/>
                  </a:cubicBezTo>
                  <a:cubicBezTo>
                    <a:pt x="3523564" y="902918"/>
                    <a:pt x="3505734" y="899260"/>
                    <a:pt x="3490189" y="891945"/>
                  </a:cubicBezTo>
                  <a:cubicBezTo>
                    <a:pt x="3474644" y="884630"/>
                    <a:pt x="3461499" y="874228"/>
                    <a:pt x="3450755" y="860741"/>
                  </a:cubicBezTo>
                  <a:cubicBezTo>
                    <a:pt x="3440011" y="847254"/>
                    <a:pt x="3431781" y="831137"/>
                    <a:pt x="3426067" y="812392"/>
                  </a:cubicBezTo>
                  <a:cubicBezTo>
                    <a:pt x="3420352" y="793647"/>
                    <a:pt x="3417494" y="772616"/>
                    <a:pt x="3417494" y="749299"/>
                  </a:cubicBezTo>
                  <a:cubicBezTo>
                    <a:pt x="3417494" y="726439"/>
                    <a:pt x="3420352" y="705522"/>
                    <a:pt x="3426067" y="686548"/>
                  </a:cubicBezTo>
                  <a:cubicBezTo>
                    <a:pt x="3431781" y="667574"/>
                    <a:pt x="3440011" y="651343"/>
                    <a:pt x="3450755" y="637856"/>
                  </a:cubicBezTo>
                  <a:cubicBezTo>
                    <a:pt x="3461499" y="624369"/>
                    <a:pt x="3474644" y="613853"/>
                    <a:pt x="3490189" y="606309"/>
                  </a:cubicBezTo>
                  <a:cubicBezTo>
                    <a:pt x="3505734" y="598765"/>
                    <a:pt x="3523564" y="594994"/>
                    <a:pt x="3543681" y="594994"/>
                  </a:cubicBezTo>
                  <a:close/>
                  <a:moveTo>
                    <a:pt x="2146478" y="592936"/>
                  </a:moveTo>
                  <a:cubicBezTo>
                    <a:pt x="2174825" y="592936"/>
                    <a:pt x="2196313" y="596822"/>
                    <a:pt x="2210943" y="604595"/>
                  </a:cubicBezTo>
                  <a:cubicBezTo>
                    <a:pt x="2225574" y="612367"/>
                    <a:pt x="2232889" y="625855"/>
                    <a:pt x="2232889" y="645057"/>
                  </a:cubicBezTo>
                  <a:cubicBezTo>
                    <a:pt x="2232889" y="663802"/>
                    <a:pt x="2225802" y="677404"/>
                    <a:pt x="2211629" y="685862"/>
                  </a:cubicBezTo>
                  <a:cubicBezTo>
                    <a:pt x="2197456" y="694320"/>
                    <a:pt x="2173910" y="698549"/>
                    <a:pt x="2140992" y="698549"/>
                  </a:cubicBezTo>
                  <a:lnTo>
                    <a:pt x="2088871" y="698549"/>
                  </a:lnTo>
                  <a:lnTo>
                    <a:pt x="2088871" y="594994"/>
                  </a:lnTo>
                  <a:cubicBezTo>
                    <a:pt x="2097100" y="594079"/>
                    <a:pt x="2106473" y="593508"/>
                    <a:pt x="2116989" y="593279"/>
                  </a:cubicBezTo>
                  <a:cubicBezTo>
                    <a:pt x="2127504" y="593050"/>
                    <a:pt x="2137334" y="592936"/>
                    <a:pt x="2146478" y="592936"/>
                  </a:cubicBezTo>
                  <a:close/>
                  <a:moveTo>
                    <a:pt x="6528054" y="512012"/>
                  </a:moveTo>
                  <a:lnTo>
                    <a:pt x="6528054" y="987271"/>
                  </a:lnTo>
                  <a:lnTo>
                    <a:pt x="6845579" y="987271"/>
                  </a:lnTo>
                  <a:lnTo>
                    <a:pt x="6845579" y="895374"/>
                  </a:lnTo>
                  <a:lnTo>
                    <a:pt x="6635039" y="895374"/>
                  </a:lnTo>
                  <a:lnTo>
                    <a:pt x="6635039" y="512012"/>
                  </a:lnTo>
                  <a:close/>
                  <a:moveTo>
                    <a:pt x="6174608" y="512012"/>
                  </a:moveTo>
                  <a:cubicBezTo>
                    <a:pt x="6158556" y="544930"/>
                    <a:pt x="6143076" y="578649"/>
                    <a:pt x="6128172" y="613167"/>
                  </a:cubicBezTo>
                  <a:cubicBezTo>
                    <a:pt x="6113266" y="647686"/>
                    <a:pt x="6098132" y="684148"/>
                    <a:pt x="6082769" y="722552"/>
                  </a:cubicBezTo>
                  <a:cubicBezTo>
                    <a:pt x="6067406" y="760957"/>
                    <a:pt x="6051701" y="801877"/>
                    <a:pt x="6035653" y="845311"/>
                  </a:cubicBezTo>
                  <a:cubicBezTo>
                    <a:pt x="6019604" y="888745"/>
                    <a:pt x="6002636" y="936065"/>
                    <a:pt x="5984748" y="987271"/>
                  </a:cubicBezTo>
                  <a:lnTo>
                    <a:pt x="6095847" y="987271"/>
                  </a:lnTo>
                  <a:cubicBezTo>
                    <a:pt x="6101048" y="970869"/>
                    <a:pt x="6106663" y="953956"/>
                    <a:pt x="6112693" y="936533"/>
                  </a:cubicBezTo>
                  <a:cubicBezTo>
                    <a:pt x="6118722" y="919109"/>
                    <a:pt x="6124737" y="901732"/>
                    <a:pt x="6130738" y="884401"/>
                  </a:cubicBezTo>
                  <a:lnTo>
                    <a:pt x="6316354" y="884401"/>
                  </a:lnTo>
                  <a:cubicBezTo>
                    <a:pt x="6322390" y="901653"/>
                    <a:pt x="6328452" y="918982"/>
                    <a:pt x="6334538" y="936388"/>
                  </a:cubicBezTo>
                  <a:cubicBezTo>
                    <a:pt x="6340625" y="953794"/>
                    <a:pt x="6346311" y="970755"/>
                    <a:pt x="6351597" y="987271"/>
                  </a:cubicBezTo>
                  <a:lnTo>
                    <a:pt x="6466179" y="987271"/>
                  </a:lnTo>
                  <a:cubicBezTo>
                    <a:pt x="6448263" y="936065"/>
                    <a:pt x="6431268" y="888745"/>
                    <a:pt x="6415195" y="845311"/>
                  </a:cubicBezTo>
                  <a:cubicBezTo>
                    <a:pt x="6399121" y="801877"/>
                    <a:pt x="6383391" y="760957"/>
                    <a:pt x="6368003" y="722552"/>
                  </a:cubicBezTo>
                  <a:cubicBezTo>
                    <a:pt x="6352615" y="684148"/>
                    <a:pt x="6337342" y="647686"/>
                    <a:pt x="6322183" y="613167"/>
                  </a:cubicBezTo>
                  <a:cubicBezTo>
                    <a:pt x="6307024" y="578649"/>
                    <a:pt x="6291636" y="544930"/>
                    <a:pt x="6276020" y="512012"/>
                  </a:cubicBezTo>
                  <a:close/>
                  <a:moveTo>
                    <a:pt x="5540121" y="512012"/>
                  </a:moveTo>
                  <a:lnTo>
                    <a:pt x="5540121" y="807592"/>
                  </a:lnTo>
                  <a:cubicBezTo>
                    <a:pt x="5540121" y="835481"/>
                    <a:pt x="5543893" y="860970"/>
                    <a:pt x="5551436" y="884058"/>
                  </a:cubicBezTo>
                  <a:cubicBezTo>
                    <a:pt x="5558980" y="907147"/>
                    <a:pt x="5570639" y="927035"/>
                    <a:pt x="5586412" y="943723"/>
                  </a:cubicBezTo>
                  <a:cubicBezTo>
                    <a:pt x="5602186" y="960411"/>
                    <a:pt x="5622188" y="973441"/>
                    <a:pt x="5646420" y="982813"/>
                  </a:cubicBezTo>
                  <a:cubicBezTo>
                    <a:pt x="5670652" y="992186"/>
                    <a:pt x="5699455" y="996872"/>
                    <a:pt x="5732831" y="996872"/>
                  </a:cubicBezTo>
                  <a:cubicBezTo>
                    <a:pt x="5766663" y="996872"/>
                    <a:pt x="5795924" y="992300"/>
                    <a:pt x="5820613" y="983156"/>
                  </a:cubicBezTo>
                  <a:cubicBezTo>
                    <a:pt x="5845302" y="974012"/>
                    <a:pt x="5865647" y="961096"/>
                    <a:pt x="5881649" y="944409"/>
                  </a:cubicBezTo>
                  <a:cubicBezTo>
                    <a:pt x="5897651" y="927721"/>
                    <a:pt x="5909539" y="907718"/>
                    <a:pt x="5917311" y="884401"/>
                  </a:cubicBezTo>
                  <a:cubicBezTo>
                    <a:pt x="5925083" y="861084"/>
                    <a:pt x="5928970" y="835481"/>
                    <a:pt x="5928970" y="807592"/>
                  </a:cubicBezTo>
                  <a:lnTo>
                    <a:pt x="5928970" y="512012"/>
                  </a:lnTo>
                  <a:lnTo>
                    <a:pt x="5821984" y="512012"/>
                  </a:lnTo>
                  <a:lnTo>
                    <a:pt x="5821984" y="798676"/>
                  </a:lnTo>
                  <a:cubicBezTo>
                    <a:pt x="5821984" y="837081"/>
                    <a:pt x="5813870" y="864284"/>
                    <a:pt x="5797639" y="880286"/>
                  </a:cubicBezTo>
                  <a:cubicBezTo>
                    <a:pt x="5781408" y="896288"/>
                    <a:pt x="5760263" y="904289"/>
                    <a:pt x="5734203" y="904289"/>
                  </a:cubicBezTo>
                  <a:cubicBezTo>
                    <a:pt x="5721401" y="904289"/>
                    <a:pt x="5709628" y="902461"/>
                    <a:pt x="5698884" y="898803"/>
                  </a:cubicBezTo>
                  <a:cubicBezTo>
                    <a:pt x="5688140" y="895145"/>
                    <a:pt x="5678995" y="889087"/>
                    <a:pt x="5671452" y="880629"/>
                  </a:cubicBezTo>
                  <a:cubicBezTo>
                    <a:pt x="5663908" y="872171"/>
                    <a:pt x="5657964" y="861198"/>
                    <a:pt x="5653621" y="847711"/>
                  </a:cubicBezTo>
                  <a:cubicBezTo>
                    <a:pt x="5649278" y="834223"/>
                    <a:pt x="5647106" y="817879"/>
                    <a:pt x="5647106" y="798676"/>
                  </a:cubicBezTo>
                  <a:lnTo>
                    <a:pt x="5647106" y="512012"/>
                  </a:lnTo>
                  <a:close/>
                  <a:moveTo>
                    <a:pt x="5032629" y="512012"/>
                  </a:moveTo>
                  <a:lnTo>
                    <a:pt x="5032629" y="987271"/>
                  </a:lnTo>
                  <a:lnTo>
                    <a:pt x="5138242" y="987271"/>
                  </a:lnTo>
                  <a:lnTo>
                    <a:pt x="5138242" y="675918"/>
                  </a:lnTo>
                  <a:cubicBezTo>
                    <a:pt x="5178476" y="723010"/>
                    <a:pt x="5216423" y="773073"/>
                    <a:pt x="5252085" y="826108"/>
                  </a:cubicBezTo>
                  <a:cubicBezTo>
                    <a:pt x="5287747" y="879143"/>
                    <a:pt x="5320893" y="932864"/>
                    <a:pt x="5351526" y="987271"/>
                  </a:cubicBezTo>
                  <a:lnTo>
                    <a:pt x="5441366" y="987271"/>
                  </a:lnTo>
                  <a:lnTo>
                    <a:pt x="5441366" y="512012"/>
                  </a:lnTo>
                  <a:lnTo>
                    <a:pt x="5335066" y="512012"/>
                  </a:lnTo>
                  <a:lnTo>
                    <a:pt x="5335066" y="792504"/>
                  </a:lnTo>
                  <a:cubicBezTo>
                    <a:pt x="5318608" y="767815"/>
                    <a:pt x="5301005" y="742098"/>
                    <a:pt x="5282260" y="715351"/>
                  </a:cubicBezTo>
                  <a:cubicBezTo>
                    <a:pt x="5263515" y="688605"/>
                    <a:pt x="5244656" y="662773"/>
                    <a:pt x="5225682" y="637856"/>
                  </a:cubicBezTo>
                  <a:cubicBezTo>
                    <a:pt x="5206708" y="612939"/>
                    <a:pt x="5188077" y="589507"/>
                    <a:pt x="5169789" y="567561"/>
                  </a:cubicBezTo>
                  <a:cubicBezTo>
                    <a:pt x="5151501" y="545616"/>
                    <a:pt x="5134813" y="527099"/>
                    <a:pt x="5119726" y="512012"/>
                  </a:cubicBezTo>
                  <a:close/>
                  <a:moveTo>
                    <a:pt x="4679183" y="512012"/>
                  </a:moveTo>
                  <a:cubicBezTo>
                    <a:pt x="4663131" y="544930"/>
                    <a:pt x="4647652" y="578649"/>
                    <a:pt x="4632747" y="613167"/>
                  </a:cubicBezTo>
                  <a:cubicBezTo>
                    <a:pt x="4617841" y="647686"/>
                    <a:pt x="4602707" y="684148"/>
                    <a:pt x="4587344" y="722552"/>
                  </a:cubicBezTo>
                  <a:cubicBezTo>
                    <a:pt x="4571982" y="760957"/>
                    <a:pt x="4556277" y="801877"/>
                    <a:pt x="4540228" y="845311"/>
                  </a:cubicBezTo>
                  <a:cubicBezTo>
                    <a:pt x="4524180" y="888745"/>
                    <a:pt x="4507211" y="936065"/>
                    <a:pt x="4489323" y="987271"/>
                  </a:cubicBezTo>
                  <a:lnTo>
                    <a:pt x="4600423" y="987271"/>
                  </a:lnTo>
                  <a:cubicBezTo>
                    <a:pt x="4605623" y="970869"/>
                    <a:pt x="4611239" y="953956"/>
                    <a:pt x="4617268" y="936533"/>
                  </a:cubicBezTo>
                  <a:cubicBezTo>
                    <a:pt x="4623297" y="919109"/>
                    <a:pt x="4629312" y="901732"/>
                    <a:pt x="4635313" y="884401"/>
                  </a:cubicBezTo>
                  <a:lnTo>
                    <a:pt x="4820929" y="884401"/>
                  </a:lnTo>
                  <a:cubicBezTo>
                    <a:pt x="4826966" y="901653"/>
                    <a:pt x="4833027" y="918982"/>
                    <a:pt x="4839113" y="936388"/>
                  </a:cubicBezTo>
                  <a:cubicBezTo>
                    <a:pt x="4845200" y="953794"/>
                    <a:pt x="4850886" y="970755"/>
                    <a:pt x="4856173" y="987271"/>
                  </a:cubicBezTo>
                  <a:lnTo>
                    <a:pt x="4970755" y="987271"/>
                  </a:lnTo>
                  <a:cubicBezTo>
                    <a:pt x="4952838" y="936065"/>
                    <a:pt x="4935843" y="888745"/>
                    <a:pt x="4919770" y="845311"/>
                  </a:cubicBezTo>
                  <a:cubicBezTo>
                    <a:pt x="4903697" y="801877"/>
                    <a:pt x="4887966" y="760957"/>
                    <a:pt x="4872578" y="722552"/>
                  </a:cubicBezTo>
                  <a:cubicBezTo>
                    <a:pt x="4857191" y="684148"/>
                    <a:pt x="4841917" y="647686"/>
                    <a:pt x="4826758" y="613167"/>
                  </a:cubicBezTo>
                  <a:cubicBezTo>
                    <a:pt x="4811599" y="578649"/>
                    <a:pt x="4796212" y="544930"/>
                    <a:pt x="4780595" y="512012"/>
                  </a:cubicBezTo>
                  <a:close/>
                  <a:moveTo>
                    <a:pt x="3870579" y="512012"/>
                  </a:moveTo>
                  <a:lnTo>
                    <a:pt x="3870579" y="987271"/>
                  </a:lnTo>
                  <a:lnTo>
                    <a:pt x="3976192" y="987271"/>
                  </a:lnTo>
                  <a:lnTo>
                    <a:pt x="3976192" y="675918"/>
                  </a:lnTo>
                  <a:cubicBezTo>
                    <a:pt x="4016426" y="723010"/>
                    <a:pt x="4054374" y="773073"/>
                    <a:pt x="4090035" y="826108"/>
                  </a:cubicBezTo>
                  <a:cubicBezTo>
                    <a:pt x="4125697" y="879143"/>
                    <a:pt x="4158844" y="932864"/>
                    <a:pt x="4189476" y="987271"/>
                  </a:cubicBezTo>
                  <a:lnTo>
                    <a:pt x="4279316" y="987271"/>
                  </a:lnTo>
                  <a:lnTo>
                    <a:pt x="4279316" y="512012"/>
                  </a:lnTo>
                  <a:lnTo>
                    <a:pt x="4173017" y="512012"/>
                  </a:lnTo>
                  <a:lnTo>
                    <a:pt x="4173017" y="792504"/>
                  </a:lnTo>
                  <a:cubicBezTo>
                    <a:pt x="4156558" y="767815"/>
                    <a:pt x="4138956" y="742098"/>
                    <a:pt x="4120210" y="715351"/>
                  </a:cubicBezTo>
                  <a:cubicBezTo>
                    <a:pt x="4101465" y="688605"/>
                    <a:pt x="4082606" y="662773"/>
                    <a:pt x="4063632" y="637856"/>
                  </a:cubicBezTo>
                  <a:cubicBezTo>
                    <a:pt x="4044658" y="612939"/>
                    <a:pt x="4026027" y="589507"/>
                    <a:pt x="4007739" y="567561"/>
                  </a:cubicBezTo>
                  <a:cubicBezTo>
                    <a:pt x="3989451" y="545616"/>
                    <a:pt x="3972763" y="527099"/>
                    <a:pt x="3957676" y="512012"/>
                  </a:cubicBezTo>
                  <a:close/>
                  <a:moveTo>
                    <a:pt x="3108580" y="512012"/>
                  </a:moveTo>
                  <a:lnTo>
                    <a:pt x="3108580" y="987271"/>
                  </a:lnTo>
                  <a:lnTo>
                    <a:pt x="3215564" y="987271"/>
                  </a:lnTo>
                  <a:lnTo>
                    <a:pt x="3215564" y="512012"/>
                  </a:lnTo>
                  <a:close/>
                  <a:moveTo>
                    <a:pt x="2441829" y="512012"/>
                  </a:moveTo>
                  <a:lnTo>
                    <a:pt x="2441829" y="987271"/>
                  </a:lnTo>
                  <a:lnTo>
                    <a:pt x="2548814" y="987271"/>
                  </a:lnTo>
                  <a:lnTo>
                    <a:pt x="2548814" y="512012"/>
                  </a:lnTo>
                  <a:close/>
                  <a:moveTo>
                    <a:pt x="1765555" y="512012"/>
                  </a:moveTo>
                  <a:lnTo>
                    <a:pt x="1765555" y="987271"/>
                  </a:lnTo>
                  <a:lnTo>
                    <a:pt x="1872539" y="987271"/>
                  </a:lnTo>
                  <a:lnTo>
                    <a:pt x="1872539" y="512012"/>
                  </a:lnTo>
                  <a:close/>
                  <a:moveTo>
                    <a:pt x="1260729" y="512012"/>
                  </a:moveTo>
                  <a:lnTo>
                    <a:pt x="1260729" y="987271"/>
                  </a:lnTo>
                  <a:lnTo>
                    <a:pt x="1367714" y="987271"/>
                  </a:lnTo>
                  <a:lnTo>
                    <a:pt x="1367714" y="785646"/>
                  </a:lnTo>
                  <a:lnTo>
                    <a:pt x="1547394" y="785646"/>
                  </a:lnTo>
                  <a:lnTo>
                    <a:pt x="1547394" y="987271"/>
                  </a:lnTo>
                  <a:lnTo>
                    <a:pt x="1654379" y="987271"/>
                  </a:lnTo>
                  <a:lnTo>
                    <a:pt x="1654379" y="512012"/>
                  </a:lnTo>
                  <a:lnTo>
                    <a:pt x="1547394" y="512012"/>
                  </a:lnTo>
                  <a:lnTo>
                    <a:pt x="1547394" y="693749"/>
                  </a:lnTo>
                  <a:lnTo>
                    <a:pt x="1367714" y="693749"/>
                  </a:lnTo>
                  <a:lnTo>
                    <a:pt x="1367714" y="512012"/>
                  </a:lnTo>
                  <a:close/>
                  <a:moveTo>
                    <a:pt x="752856" y="512012"/>
                  </a:moveTo>
                  <a:lnTo>
                    <a:pt x="907933" y="746448"/>
                  </a:lnTo>
                  <a:cubicBezTo>
                    <a:pt x="874421" y="790847"/>
                    <a:pt x="844054" y="832805"/>
                    <a:pt x="816829" y="872325"/>
                  </a:cubicBezTo>
                  <a:cubicBezTo>
                    <a:pt x="789604" y="911844"/>
                    <a:pt x="765994" y="950159"/>
                    <a:pt x="745998" y="987271"/>
                  </a:cubicBezTo>
                  <a:lnTo>
                    <a:pt x="868071" y="987271"/>
                  </a:lnTo>
                  <a:cubicBezTo>
                    <a:pt x="872243" y="978627"/>
                    <a:pt x="878606" y="966715"/>
                    <a:pt x="887161" y="951535"/>
                  </a:cubicBezTo>
                  <a:cubicBezTo>
                    <a:pt x="895715" y="936354"/>
                    <a:pt x="904900" y="921690"/>
                    <a:pt x="914716" y="907542"/>
                  </a:cubicBezTo>
                  <a:cubicBezTo>
                    <a:pt x="924531" y="893393"/>
                    <a:pt x="934345" y="880029"/>
                    <a:pt x="944157" y="867449"/>
                  </a:cubicBezTo>
                  <a:cubicBezTo>
                    <a:pt x="953969" y="854869"/>
                    <a:pt x="962072" y="845043"/>
                    <a:pt x="968466" y="837970"/>
                  </a:cubicBezTo>
                  <a:cubicBezTo>
                    <a:pt x="989097" y="856723"/>
                    <a:pt x="1007368" y="879677"/>
                    <a:pt x="1023281" y="906834"/>
                  </a:cubicBezTo>
                  <a:cubicBezTo>
                    <a:pt x="1039194" y="933991"/>
                    <a:pt x="1053840" y="960804"/>
                    <a:pt x="1067221" y="987271"/>
                  </a:cubicBezTo>
                  <a:lnTo>
                    <a:pt x="1195197" y="987271"/>
                  </a:lnTo>
                  <a:cubicBezTo>
                    <a:pt x="1180088" y="958482"/>
                    <a:pt x="1159459" y="922972"/>
                    <a:pt x="1133309" y="880742"/>
                  </a:cubicBezTo>
                  <a:cubicBezTo>
                    <a:pt x="1107160" y="838511"/>
                    <a:pt x="1073861" y="792061"/>
                    <a:pt x="1033413" y="741390"/>
                  </a:cubicBezTo>
                  <a:lnTo>
                    <a:pt x="1187654" y="512012"/>
                  </a:lnTo>
                  <a:lnTo>
                    <a:pt x="1065570" y="512012"/>
                  </a:lnTo>
                  <a:lnTo>
                    <a:pt x="973030" y="649633"/>
                  </a:lnTo>
                  <a:lnTo>
                    <a:pt x="882473" y="512012"/>
                  </a:lnTo>
                  <a:close/>
                  <a:moveTo>
                    <a:pt x="374904" y="512012"/>
                  </a:moveTo>
                  <a:lnTo>
                    <a:pt x="374904" y="987271"/>
                  </a:lnTo>
                  <a:lnTo>
                    <a:pt x="711632" y="987271"/>
                  </a:lnTo>
                  <a:lnTo>
                    <a:pt x="711632" y="897431"/>
                  </a:lnTo>
                  <a:lnTo>
                    <a:pt x="481889" y="897431"/>
                  </a:lnTo>
                  <a:lnTo>
                    <a:pt x="481889" y="782903"/>
                  </a:lnTo>
                  <a:lnTo>
                    <a:pt x="671856" y="782903"/>
                  </a:lnTo>
                  <a:lnTo>
                    <a:pt x="671856" y="695120"/>
                  </a:lnTo>
                  <a:lnTo>
                    <a:pt x="481889" y="695120"/>
                  </a:lnTo>
                  <a:lnTo>
                    <a:pt x="481889" y="601852"/>
                  </a:lnTo>
                  <a:lnTo>
                    <a:pt x="695859" y="601852"/>
                  </a:lnTo>
                  <a:lnTo>
                    <a:pt x="695859" y="512012"/>
                  </a:lnTo>
                  <a:close/>
                  <a:moveTo>
                    <a:pt x="2129333" y="506525"/>
                  </a:moveTo>
                  <a:cubicBezTo>
                    <a:pt x="2106931" y="506525"/>
                    <a:pt x="2082699" y="507554"/>
                    <a:pt x="2056638" y="509611"/>
                  </a:cubicBezTo>
                  <a:cubicBezTo>
                    <a:pt x="2030578" y="511669"/>
                    <a:pt x="2006575" y="514755"/>
                    <a:pt x="1984629" y="518870"/>
                  </a:cubicBezTo>
                  <a:lnTo>
                    <a:pt x="1984629" y="979727"/>
                  </a:lnTo>
                  <a:cubicBezTo>
                    <a:pt x="2012519" y="985671"/>
                    <a:pt x="2039379" y="989443"/>
                    <a:pt x="2065211" y="991043"/>
                  </a:cubicBezTo>
                  <a:cubicBezTo>
                    <a:pt x="2091043" y="992643"/>
                    <a:pt x="2116989" y="993443"/>
                    <a:pt x="2143049" y="993443"/>
                  </a:cubicBezTo>
                  <a:cubicBezTo>
                    <a:pt x="2214830" y="993443"/>
                    <a:pt x="2268893" y="980870"/>
                    <a:pt x="2305241" y="955724"/>
                  </a:cubicBezTo>
                  <a:cubicBezTo>
                    <a:pt x="2341588" y="930578"/>
                    <a:pt x="2359762" y="893088"/>
                    <a:pt x="2359762" y="843253"/>
                  </a:cubicBezTo>
                  <a:cubicBezTo>
                    <a:pt x="2359762" y="818564"/>
                    <a:pt x="2354275" y="796390"/>
                    <a:pt x="2343303" y="776731"/>
                  </a:cubicBezTo>
                  <a:cubicBezTo>
                    <a:pt x="2332330" y="757071"/>
                    <a:pt x="2311756" y="741526"/>
                    <a:pt x="2281581" y="730096"/>
                  </a:cubicBezTo>
                  <a:cubicBezTo>
                    <a:pt x="2318157" y="708151"/>
                    <a:pt x="2336445" y="678204"/>
                    <a:pt x="2336445" y="640256"/>
                  </a:cubicBezTo>
                  <a:cubicBezTo>
                    <a:pt x="2336445" y="615110"/>
                    <a:pt x="2331301" y="593965"/>
                    <a:pt x="2321014" y="576820"/>
                  </a:cubicBezTo>
                  <a:cubicBezTo>
                    <a:pt x="2310727" y="559675"/>
                    <a:pt x="2296440" y="545844"/>
                    <a:pt x="2278152" y="535329"/>
                  </a:cubicBezTo>
                  <a:cubicBezTo>
                    <a:pt x="2259864" y="524813"/>
                    <a:pt x="2238032" y="517384"/>
                    <a:pt x="2212658" y="513040"/>
                  </a:cubicBezTo>
                  <a:cubicBezTo>
                    <a:pt x="2187283" y="508697"/>
                    <a:pt x="2159508" y="506525"/>
                    <a:pt x="2129333" y="506525"/>
                  </a:cubicBezTo>
                  <a:close/>
                  <a:moveTo>
                    <a:pt x="3543681" y="501039"/>
                  </a:moveTo>
                  <a:cubicBezTo>
                    <a:pt x="3512135" y="501039"/>
                    <a:pt x="3482073" y="506297"/>
                    <a:pt x="3453499" y="516812"/>
                  </a:cubicBezTo>
                  <a:cubicBezTo>
                    <a:pt x="3424923" y="527328"/>
                    <a:pt x="3399777" y="543101"/>
                    <a:pt x="3378061" y="564132"/>
                  </a:cubicBezTo>
                  <a:cubicBezTo>
                    <a:pt x="3356343" y="585164"/>
                    <a:pt x="3339084" y="611110"/>
                    <a:pt x="3326283" y="641971"/>
                  </a:cubicBezTo>
                  <a:cubicBezTo>
                    <a:pt x="3313481" y="672832"/>
                    <a:pt x="3307080" y="708608"/>
                    <a:pt x="3307080" y="749299"/>
                  </a:cubicBezTo>
                  <a:cubicBezTo>
                    <a:pt x="3307080" y="789989"/>
                    <a:pt x="3313253" y="825765"/>
                    <a:pt x="3325597" y="856626"/>
                  </a:cubicBezTo>
                  <a:cubicBezTo>
                    <a:pt x="3337941" y="887487"/>
                    <a:pt x="3354858" y="913319"/>
                    <a:pt x="3376346" y="934122"/>
                  </a:cubicBezTo>
                  <a:cubicBezTo>
                    <a:pt x="3397834" y="954924"/>
                    <a:pt x="3422980" y="970583"/>
                    <a:pt x="3451784" y="981099"/>
                  </a:cubicBezTo>
                  <a:cubicBezTo>
                    <a:pt x="3480588" y="991615"/>
                    <a:pt x="3511220" y="996872"/>
                    <a:pt x="3543681" y="996872"/>
                  </a:cubicBezTo>
                  <a:cubicBezTo>
                    <a:pt x="3577057" y="996872"/>
                    <a:pt x="3608261" y="991615"/>
                    <a:pt x="3637293" y="981099"/>
                  </a:cubicBezTo>
                  <a:cubicBezTo>
                    <a:pt x="3666325" y="970583"/>
                    <a:pt x="3691356" y="954924"/>
                    <a:pt x="3712388" y="934122"/>
                  </a:cubicBezTo>
                  <a:cubicBezTo>
                    <a:pt x="3733419" y="913319"/>
                    <a:pt x="3749992" y="887487"/>
                    <a:pt x="3762109" y="856626"/>
                  </a:cubicBezTo>
                  <a:cubicBezTo>
                    <a:pt x="3774224" y="825765"/>
                    <a:pt x="3780282" y="789989"/>
                    <a:pt x="3780282" y="749299"/>
                  </a:cubicBezTo>
                  <a:cubicBezTo>
                    <a:pt x="3780282" y="708608"/>
                    <a:pt x="3774110" y="672832"/>
                    <a:pt x="3761766" y="641971"/>
                  </a:cubicBezTo>
                  <a:cubicBezTo>
                    <a:pt x="3749421" y="611110"/>
                    <a:pt x="3732505" y="585164"/>
                    <a:pt x="3711016" y="564132"/>
                  </a:cubicBezTo>
                  <a:cubicBezTo>
                    <a:pt x="3689528" y="543101"/>
                    <a:pt x="3664382" y="527328"/>
                    <a:pt x="3635579" y="516812"/>
                  </a:cubicBezTo>
                  <a:cubicBezTo>
                    <a:pt x="3606775" y="506297"/>
                    <a:pt x="3576142" y="501039"/>
                    <a:pt x="3543681" y="501039"/>
                  </a:cubicBezTo>
                  <a:close/>
                  <a:moveTo>
                    <a:pt x="2883103" y="501039"/>
                  </a:moveTo>
                  <a:cubicBezTo>
                    <a:pt x="2848356" y="501039"/>
                    <a:pt x="2816124" y="506525"/>
                    <a:pt x="2786406" y="517498"/>
                  </a:cubicBezTo>
                  <a:cubicBezTo>
                    <a:pt x="2756688" y="528471"/>
                    <a:pt x="2731085" y="544587"/>
                    <a:pt x="2709596" y="565847"/>
                  </a:cubicBezTo>
                  <a:cubicBezTo>
                    <a:pt x="2688108" y="587107"/>
                    <a:pt x="2671191" y="613167"/>
                    <a:pt x="2658847" y="644028"/>
                  </a:cubicBezTo>
                  <a:cubicBezTo>
                    <a:pt x="2646503" y="674889"/>
                    <a:pt x="2640330" y="709979"/>
                    <a:pt x="2640330" y="749299"/>
                  </a:cubicBezTo>
                  <a:cubicBezTo>
                    <a:pt x="2640330" y="828394"/>
                    <a:pt x="2660561" y="889430"/>
                    <a:pt x="2701024" y="932407"/>
                  </a:cubicBezTo>
                  <a:cubicBezTo>
                    <a:pt x="2741486" y="975384"/>
                    <a:pt x="2800350" y="996872"/>
                    <a:pt x="2877617" y="996872"/>
                  </a:cubicBezTo>
                  <a:cubicBezTo>
                    <a:pt x="2913736" y="996872"/>
                    <a:pt x="2945511" y="993215"/>
                    <a:pt x="2972943" y="985900"/>
                  </a:cubicBezTo>
                  <a:cubicBezTo>
                    <a:pt x="3000375" y="978584"/>
                    <a:pt x="3021635" y="970355"/>
                    <a:pt x="3036723" y="961211"/>
                  </a:cubicBezTo>
                  <a:lnTo>
                    <a:pt x="3007233" y="875486"/>
                  </a:lnTo>
                  <a:cubicBezTo>
                    <a:pt x="3001290" y="878229"/>
                    <a:pt x="2994660" y="881201"/>
                    <a:pt x="2987345" y="884401"/>
                  </a:cubicBezTo>
                  <a:cubicBezTo>
                    <a:pt x="2980030" y="887602"/>
                    <a:pt x="2971572" y="890459"/>
                    <a:pt x="2961970" y="892974"/>
                  </a:cubicBezTo>
                  <a:cubicBezTo>
                    <a:pt x="2952369" y="895488"/>
                    <a:pt x="2941397" y="897660"/>
                    <a:pt x="2929052" y="899489"/>
                  </a:cubicBezTo>
                  <a:cubicBezTo>
                    <a:pt x="2916708" y="901318"/>
                    <a:pt x="2902763" y="902232"/>
                    <a:pt x="2887218" y="902232"/>
                  </a:cubicBezTo>
                  <a:cubicBezTo>
                    <a:pt x="2862529" y="902232"/>
                    <a:pt x="2841498" y="898231"/>
                    <a:pt x="2824125" y="890230"/>
                  </a:cubicBezTo>
                  <a:cubicBezTo>
                    <a:pt x="2806751" y="882229"/>
                    <a:pt x="2792692" y="871371"/>
                    <a:pt x="2781948" y="857655"/>
                  </a:cubicBezTo>
                  <a:cubicBezTo>
                    <a:pt x="2771204" y="843939"/>
                    <a:pt x="2763431" y="827594"/>
                    <a:pt x="2758631" y="808620"/>
                  </a:cubicBezTo>
                  <a:cubicBezTo>
                    <a:pt x="2753830" y="789646"/>
                    <a:pt x="2751430" y="769187"/>
                    <a:pt x="2751430" y="747241"/>
                  </a:cubicBezTo>
                  <a:cubicBezTo>
                    <a:pt x="2751430" y="719809"/>
                    <a:pt x="2755088" y="696492"/>
                    <a:pt x="2762403" y="677290"/>
                  </a:cubicBezTo>
                  <a:cubicBezTo>
                    <a:pt x="2769718" y="658087"/>
                    <a:pt x="2779433" y="642428"/>
                    <a:pt x="2791549" y="630312"/>
                  </a:cubicBezTo>
                  <a:cubicBezTo>
                    <a:pt x="2803665" y="618196"/>
                    <a:pt x="2817610" y="609395"/>
                    <a:pt x="2833383" y="603909"/>
                  </a:cubicBezTo>
                  <a:cubicBezTo>
                    <a:pt x="2849156" y="598423"/>
                    <a:pt x="2865273" y="595679"/>
                    <a:pt x="2881732" y="595679"/>
                  </a:cubicBezTo>
                  <a:cubicBezTo>
                    <a:pt x="2906420" y="595679"/>
                    <a:pt x="2928480" y="598423"/>
                    <a:pt x="2947911" y="603909"/>
                  </a:cubicBezTo>
                  <a:cubicBezTo>
                    <a:pt x="2967343" y="609395"/>
                    <a:pt x="2984373" y="616025"/>
                    <a:pt x="2999004" y="623797"/>
                  </a:cubicBezTo>
                  <a:lnTo>
                    <a:pt x="3029865" y="537386"/>
                  </a:lnTo>
                  <a:cubicBezTo>
                    <a:pt x="3026207" y="535100"/>
                    <a:pt x="3020264" y="531900"/>
                    <a:pt x="3012034" y="527785"/>
                  </a:cubicBezTo>
                  <a:cubicBezTo>
                    <a:pt x="3003804" y="523670"/>
                    <a:pt x="2993517" y="519670"/>
                    <a:pt x="2981173" y="515784"/>
                  </a:cubicBezTo>
                  <a:cubicBezTo>
                    <a:pt x="2968828" y="511897"/>
                    <a:pt x="2954426" y="508468"/>
                    <a:pt x="2937967" y="505497"/>
                  </a:cubicBezTo>
                  <a:cubicBezTo>
                    <a:pt x="2921508" y="502525"/>
                    <a:pt x="2903221" y="501039"/>
                    <a:pt x="2883103" y="501039"/>
                  </a:cubicBezTo>
                  <a:close/>
                  <a:moveTo>
                    <a:pt x="3561169" y="329589"/>
                  </a:moveTo>
                  <a:lnTo>
                    <a:pt x="3464129" y="440688"/>
                  </a:lnTo>
                  <a:lnTo>
                    <a:pt x="3511106" y="482522"/>
                  </a:lnTo>
                  <a:lnTo>
                    <a:pt x="3623920" y="387196"/>
                  </a:lnTo>
                  <a:close/>
                  <a:moveTo>
                    <a:pt x="0" y="0"/>
                  </a:moveTo>
                  <a:lnTo>
                    <a:pt x="7140388" y="0"/>
                  </a:lnTo>
                  <a:lnTo>
                    <a:pt x="7140388" y="2265829"/>
                  </a:lnTo>
                  <a:lnTo>
                    <a:pt x="0" y="226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A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34A4F34-A129-4BA5-971F-860D58E5CC22}"/>
                </a:ext>
              </a:extLst>
            </p:cNvPr>
            <p:cNvSpPr/>
            <p:nvPr/>
          </p:nvSpPr>
          <p:spPr>
            <a:xfrm>
              <a:off x="73959" y="57148"/>
              <a:ext cx="927847" cy="502920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A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AF5C7B60-E303-42BC-8412-6E43032B36A3}"/>
                </a:ext>
              </a:extLst>
            </p:cNvPr>
            <p:cNvSpPr/>
            <p:nvPr/>
          </p:nvSpPr>
          <p:spPr>
            <a:xfrm>
              <a:off x="8142194" y="57148"/>
              <a:ext cx="927847" cy="502920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A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AC786163-1BCC-44ED-97DB-3A5004C6A283}"/>
                </a:ext>
              </a:extLst>
            </p:cNvPr>
            <p:cNvSpPr/>
            <p:nvPr/>
          </p:nvSpPr>
          <p:spPr>
            <a:xfrm rot="16200000">
              <a:off x="3881156" y="-2822204"/>
              <a:ext cx="1381687" cy="71403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A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71D75E8D-65FC-4A02-A24F-C46BC3C12CB6}"/>
                </a:ext>
              </a:extLst>
            </p:cNvPr>
            <p:cNvSpPr/>
            <p:nvPr/>
          </p:nvSpPr>
          <p:spPr>
            <a:xfrm rot="16200000">
              <a:off x="3896573" y="840728"/>
              <a:ext cx="1350856" cy="714038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A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930575" y="1415675"/>
            <a:ext cx="3402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2"/>
          </p:nvPr>
        </p:nvSpPr>
        <p:spPr>
          <a:xfrm>
            <a:off x="4810650" y="1415675"/>
            <a:ext cx="3402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914562" y="1415675"/>
            <a:ext cx="2268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2"/>
          </p:nvPr>
        </p:nvSpPr>
        <p:spPr>
          <a:xfrm>
            <a:off x="3421615" y="1415675"/>
            <a:ext cx="2268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3"/>
          </p:nvPr>
        </p:nvSpPr>
        <p:spPr>
          <a:xfrm>
            <a:off x="5928668" y="1415675"/>
            <a:ext cx="2268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930600" y="886025"/>
            <a:ext cx="3520800" cy="36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930600" y="1935334"/>
            <a:ext cx="3520800" cy="180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sp>
        <p:nvSpPr>
          <p:cNvPr id="131" name="Google Shape;131;p21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l="16627" r="16621"/>
          <a:stretch/>
        </p:blipFill>
        <p:spPr>
          <a:xfrm>
            <a:off x="4949250" y="939700"/>
            <a:ext cx="3264150" cy="32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 idx="4294967295"/>
          </p:nvPr>
        </p:nvSpPr>
        <p:spPr>
          <a:xfrm>
            <a:off x="464475" y="369051"/>
            <a:ext cx="4754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/>
              <a:t>Want big impact?</a:t>
            </a:r>
            <a:endParaRPr sz="2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big image.</a:t>
            </a:r>
            <a:endParaRPr sz="2400"/>
          </a:p>
        </p:txBody>
      </p:sp>
      <p:sp>
        <p:nvSpPr>
          <p:cNvPr id="138" name="Google Shape;138;p22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cxnSp>
        <p:nvCxnSpPr>
          <p:cNvPr id="145" name="Google Shape;145;p23"/>
          <p:cNvCxnSpPr>
            <a:stCxn id="146" idx="2"/>
            <a:endCxn id="147" idx="0"/>
          </p:cNvCxnSpPr>
          <p:nvPr/>
        </p:nvCxnSpPr>
        <p:spPr>
          <a:xfrm rot="-5400000" flipH="1">
            <a:off x="5265450" y="1298175"/>
            <a:ext cx="517800" cy="19047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48" name="Google Shape;148;p23"/>
          <p:cNvCxnSpPr>
            <a:stCxn id="149" idx="2"/>
            <a:endCxn id="150" idx="0"/>
          </p:cNvCxnSpPr>
          <p:nvPr/>
        </p:nvCxnSpPr>
        <p:spPr>
          <a:xfrm rot="-5400000" flipH="1">
            <a:off x="2801632" y="2901940"/>
            <a:ext cx="640800" cy="909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1" name="Google Shape;151;p23"/>
          <p:cNvCxnSpPr>
            <a:stCxn id="152" idx="0"/>
            <a:endCxn id="149" idx="2"/>
          </p:cNvCxnSpPr>
          <p:nvPr/>
        </p:nvCxnSpPr>
        <p:spPr>
          <a:xfrm rot="-5400000">
            <a:off x="1892250" y="2902000"/>
            <a:ext cx="640800" cy="909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3" name="Google Shape;153;p23"/>
          <p:cNvCxnSpPr>
            <a:stCxn id="147" idx="2"/>
            <a:endCxn id="154" idx="0"/>
          </p:cNvCxnSpPr>
          <p:nvPr/>
        </p:nvCxnSpPr>
        <p:spPr>
          <a:xfrm rot="-5400000" flipH="1">
            <a:off x="6610868" y="2901940"/>
            <a:ext cx="640800" cy="909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5" name="Google Shape;155;p23"/>
          <p:cNvCxnSpPr>
            <a:stCxn id="156" idx="0"/>
            <a:endCxn id="147" idx="2"/>
          </p:cNvCxnSpPr>
          <p:nvPr/>
        </p:nvCxnSpPr>
        <p:spPr>
          <a:xfrm rot="-5400000">
            <a:off x="5701486" y="2902000"/>
            <a:ext cx="640800" cy="909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7" name="Google Shape;157;p23"/>
          <p:cNvCxnSpPr>
            <a:stCxn id="149" idx="0"/>
            <a:endCxn id="146" idx="2"/>
          </p:cNvCxnSpPr>
          <p:nvPr/>
        </p:nvCxnSpPr>
        <p:spPr>
          <a:xfrm rot="-5400000">
            <a:off x="3360832" y="1298140"/>
            <a:ext cx="517800" cy="19047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46" name="Google Shape;146;p23"/>
          <p:cNvSpPr txBox="1"/>
          <p:nvPr/>
        </p:nvSpPr>
        <p:spPr>
          <a:xfrm>
            <a:off x="3744600" y="1464825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Lorem Ipsum</a:t>
            </a:r>
            <a:endParaRPr sz="12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1839982" y="2509390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Lorem Ipsum</a:t>
            </a:r>
            <a:endParaRPr sz="12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5649218" y="2509390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Lorem Ipsum</a:t>
            </a:r>
            <a:endParaRPr sz="12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6558600" y="3677050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Lorem Ipsum</a:t>
            </a:r>
            <a:endParaRPr sz="12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4739836" y="3677050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Lorem Ipsum</a:t>
            </a:r>
            <a:endParaRPr sz="12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2749363" y="3677050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Lorem Ipsum</a:t>
            </a:r>
            <a:endParaRPr sz="12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930600" y="3677050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Lorem Ipsum</a:t>
            </a:r>
            <a:endParaRPr sz="12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63" name="Google Shape;163;p24"/>
          <p:cNvGraphicFramePr/>
          <p:nvPr/>
        </p:nvGraphicFramePr>
        <p:xfrm>
          <a:off x="930600" y="15556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{B84379CE-DF76-49EC-B630-198188EDF416}</a:tableStyleId>
              </a:tblPr>
              <a:tblGrid>
                <a:gridCol w="18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2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lt1"/>
                        </a:solidFill>
                        <a:latin typeface="Ubuntu Light"/>
                        <a:ea typeface="Ubuntu Light"/>
                        <a:cs typeface="Ubuntu Light"/>
                        <a:sym typeface="Ubuntu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Ubuntu Light"/>
                          <a:ea typeface="Ubuntu Light"/>
                          <a:cs typeface="Ubuntu Light"/>
                          <a:sym typeface="Ubuntu Light"/>
                        </a:rPr>
                        <a:t>A</a:t>
                      </a:r>
                      <a:endParaRPr sz="1500">
                        <a:solidFill>
                          <a:schemeClr val="lt1"/>
                        </a:solidFill>
                        <a:latin typeface="Ubuntu Light"/>
                        <a:ea typeface="Ubuntu Light"/>
                        <a:cs typeface="Ubuntu Light"/>
                        <a:sym typeface="Ubuntu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Ubuntu Light"/>
                          <a:ea typeface="Ubuntu Light"/>
                          <a:cs typeface="Ubuntu Light"/>
                          <a:sym typeface="Ubuntu Light"/>
                        </a:rPr>
                        <a:t>B</a:t>
                      </a:r>
                      <a:endParaRPr sz="1500">
                        <a:solidFill>
                          <a:schemeClr val="lt1"/>
                        </a:solidFill>
                        <a:latin typeface="Ubuntu Light"/>
                        <a:ea typeface="Ubuntu Light"/>
                        <a:cs typeface="Ubuntu Light"/>
                        <a:sym typeface="Ubuntu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Ubuntu Light"/>
                          <a:ea typeface="Ubuntu Light"/>
                          <a:cs typeface="Ubuntu Light"/>
                          <a:sym typeface="Ubuntu Light"/>
                        </a:rPr>
                        <a:t>C</a:t>
                      </a:r>
                      <a:endParaRPr sz="1500">
                        <a:solidFill>
                          <a:schemeClr val="lt1"/>
                        </a:solidFill>
                        <a:latin typeface="Ubuntu Light"/>
                        <a:ea typeface="Ubuntu Light"/>
                        <a:cs typeface="Ubuntu Light"/>
                        <a:sym typeface="Ubuntu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Ubuntu Light"/>
                          <a:ea typeface="Ubuntu Light"/>
                          <a:cs typeface="Ubuntu Light"/>
                          <a:sym typeface="Ubuntu Light"/>
                        </a:rPr>
                        <a:t>Yellow</a:t>
                      </a:r>
                      <a:endParaRPr sz="1500">
                        <a:solidFill>
                          <a:schemeClr val="lt1"/>
                        </a:solidFill>
                        <a:latin typeface="Ubuntu Light"/>
                        <a:ea typeface="Ubuntu Light"/>
                        <a:cs typeface="Ubuntu Light"/>
                        <a:sym typeface="Ubuntu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10</a:t>
                      </a:r>
                      <a:endParaRPr sz="1500" b="1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20</a:t>
                      </a:r>
                      <a:endParaRPr sz="1500" b="1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7</a:t>
                      </a:r>
                      <a:endParaRPr sz="1500" b="1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Ubuntu Light"/>
                          <a:ea typeface="Ubuntu Light"/>
                          <a:cs typeface="Ubuntu Light"/>
                          <a:sym typeface="Ubuntu Light"/>
                        </a:rPr>
                        <a:t>Blue</a:t>
                      </a:r>
                      <a:endParaRPr sz="1500">
                        <a:solidFill>
                          <a:schemeClr val="lt1"/>
                        </a:solidFill>
                        <a:latin typeface="Ubuntu Light"/>
                        <a:ea typeface="Ubuntu Light"/>
                        <a:cs typeface="Ubuntu Light"/>
                        <a:sym typeface="Ubuntu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30</a:t>
                      </a:r>
                      <a:endParaRPr sz="1500" b="1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15</a:t>
                      </a:r>
                      <a:endParaRPr sz="1500" b="1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10</a:t>
                      </a:r>
                      <a:endParaRPr sz="1500" b="1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Ubuntu Light"/>
                          <a:ea typeface="Ubuntu Light"/>
                          <a:cs typeface="Ubuntu Light"/>
                          <a:sym typeface="Ubuntu Light"/>
                        </a:rPr>
                        <a:t>Orange</a:t>
                      </a:r>
                      <a:endParaRPr sz="1500">
                        <a:solidFill>
                          <a:schemeClr val="lt1"/>
                        </a:solidFill>
                        <a:latin typeface="Ubuntu Light"/>
                        <a:ea typeface="Ubuntu Light"/>
                        <a:cs typeface="Ubuntu Light"/>
                        <a:sym typeface="Ubuntu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5</a:t>
                      </a:r>
                      <a:endParaRPr sz="1500" b="1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24</a:t>
                      </a:r>
                      <a:endParaRPr sz="1500" b="1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16</a:t>
                      </a:r>
                      <a:endParaRPr sz="1500" b="1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/>
          <p:nvPr/>
        </p:nvSpPr>
        <p:spPr>
          <a:xfrm>
            <a:off x="1159200" y="932975"/>
            <a:ext cx="7283053" cy="3469486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465300" y="421575"/>
            <a:ext cx="27330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2435925" y="1781250"/>
            <a:ext cx="666000" cy="1803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our office</a:t>
            </a:r>
            <a:endParaRPr sz="8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72" name="Google Shape;172;p25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4294967295"/>
          </p:nvPr>
        </p:nvSpPr>
        <p:spPr>
          <a:xfrm>
            <a:off x="457200" y="47569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maps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  <p:sp>
        <p:nvSpPr>
          <p:cNvPr id="174" name="Google Shape;174;p25"/>
          <p:cNvSpPr/>
          <p:nvPr/>
        </p:nvSpPr>
        <p:spPr>
          <a:xfrm>
            <a:off x="1682375" y="2024125"/>
            <a:ext cx="166500" cy="166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5"/>
          <p:cNvSpPr/>
          <p:nvPr/>
        </p:nvSpPr>
        <p:spPr>
          <a:xfrm>
            <a:off x="3198300" y="3482125"/>
            <a:ext cx="166500" cy="166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5"/>
          <p:cNvSpPr/>
          <p:nvPr/>
        </p:nvSpPr>
        <p:spPr>
          <a:xfrm>
            <a:off x="4151475" y="1857625"/>
            <a:ext cx="166500" cy="166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5"/>
          <p:cNvSpPr/>
          <p:nvPr/>
        </p:nvSpPr>
        <p:spPr>
          <a:xfrm>
            <a:off x="4794575" y="3769375"/>
            <a:ext cx="166500" cy="166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5"/>
          <p:cNvSpPr/>
          <p:nvPr/>
        </p:nvSpPr>
        <p:spPr>
          <a:xfrm>
            <a:off x="6708200" y="2318275"/>
            <a:ext cx="166500" cy="166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5"/>
          <p:cNvSpPr/>
          <p:nvPr/>
        </p:nvSpPr>
        <p:spPr>
          <a:xfrm>
            <a:off x="7246150" y="3769375"/>
            <a:ext cx="166500" cy="166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ctrTitle" idx="4294967295"/>
          </p:nvPr>
        </p:nvSpPr>
        <p:spPr>
          <a:xfrm>
            <a:off x="930600" y="1523563"/>
            <a:ext cx="7282800" cy="152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0"/>
              <a:t>89,526,124</a:t>
            </a:r>
            <a:endParaRPr sz="11300"/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4294967295"/>
          </p:nvPr>
        </p:nvSpPr>
        <p:spPr>
          <a:xfrm>
            <a:off x="930600" y="3145639"/>
            <a:ext cx="7282800" cy="4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ctrTitle" idx="4294967295"/>
          </p:nvPr>
        </p:nvSpPr>
        <p:spPr>
          <a:xfrm>
            <a:off x="1489600" y="887675"/>
            <a:ext cx="6968400" cy="53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89,526,124$</a:t>
            </a:r>
            <a:endParaRPr sz="4200"/>
          </a:p>
        </p:txBody>
      </p:sp>
      <p:sp>
        <p:nvSpPr>
          <p:cNvPr id="192" name="Google Shape;192;p27"/>
          <p:cNvSpPr txBox="1">
            <a:spLocks noGrp="1"/>
          </p:cNvSpPr>
          <p:nvPr>
            <p:ph type="subTitle" idx="4294967295"/>
          </p:nvPr>
        </p:nvSpPr>
        <p:spPr>
          <a:xfrm>
            <a:off x="1489600" y="1291307"/>
            <a:ext cx="6968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That’s a lot of money</a:t>
            </a:r>
            <a:endParaRPr sz="2000"/>
          </a:p>
        </p:txBody>
      </p:sp>
      <p:sp>
        <p:nvSpPr>
          <p:cNvPr id="193" name="Google Shape;193;p27"/>
          <p:cNvSpPr txBox="1">
            <a:spLocks noGrp="1"/>
          </p:cNvSpPr>
          <p:nvPr>
            <p:ph type="ctrTitle" idx="4294967295"/>
          </p:nvPr>
        </p:nvSpPr>
        <p:spPr>
          <a:xfrm>
            <a:off x="1489600" y="3475447"/>
            <a:ext cx="6968400" cy="53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100%</a:t>
            </a:r>
            <a:endParaRPr sz="4200"/>
          </a:p>
        </p:txBody>
      </p:sp>
      <p:sp>
        <p:nvSpPr>
          <p:cNvPr id="194" name="Google Shape;194;p27"/>
          <p:cNvSpPr txBox="1">
            <a:spLocks noGrp="1"/>
          </p:cNvSpPr>
          <p:nvPr>
            <p:ph type="subTitle" idx="4294967295"/>
          </p:nvPr>
        </p:nvSpPr>
        <p:spPr>
          <a:xfrm>
            <a:off x="1489600" y="3879050"/>
            <a:ext cx="6968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Total success!</a:t>
            </a:r>
            <a:endParaRPr sz="2000"/>
          </a:p>
        </p:txBody>
      </p:sp>
      <p:sp>
        <p:nvSpPr>
          <p:cNvPr id="195" name="Google Shape;195;p27"/>
          <p:cNvSpPr txBox="1">
            <a:spLocks noGrp="1"/>
          </p:cNvSpPr>
          <p:nvPr>
            <p:ph type="ctrTitle" idx="4294967295"/>
          </p:nvPr>
        </p:nvSpPr>
        <p:spPr>
          <a:xfrm>
            <a:off x="1489600" y="2179011"/>
            <a:ext cx="6968400" cy="53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185,244 users</a:t>
            </a:r>
            <a:endParaRPr sz="4200"/>
          </a:p>
        </p:txBody>
      </p:sp>
      <p:sp>
        <p:nvSpPr>
          <p:cNvPr id="196" name="Google Shape;196;p27"/>
          <p:cNvSpPr txBox="1">
            <a:spLocks noGrp="1"/>
          </p:cNvSpPr>
          <p:nvPr>
            <p:ph type="subTitle" idx="4294967295"/>
          </p:nvPr>
        </p:nvSpPr>
        <p:spPr>
          <a:xfrm>
            <a:off x="1489600" y="2582613"/>
            <a:ext cx="6968400" cy="3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And a lot of users</a:t>
            </a:r>
            <a:endParaRPr sz="2000"/>
          </a:p>
        </p:txBody>
      </p:sp>
      <p:sp>
        <p:nvSpPr>
          <p:cNvPr id="197" name="Google Shape;197;p27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98" name="Google Shape;198;p27"/>
          <p:cNvSpPr/>
          <p:nvPr/>
        </p:nvSpPr>
        <p:spPr>
          <a:xfrm>
            <a:off x="949624" y="2210979"/>
            <a:ext cx="384276" cy="40513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99" name="Google Shape;199;p27"/>
          <p:cNvGrpSpPr/>
          <p:nvPr/>
        </p:nvGrpSpPr>
        <p:grpSpPr>
          <a:xfrm>
            <a:off x="930589" y="3547849"/>
            <a:ext cx="422327" cy="390408"/>
            <a:chOff x="5975075" y="2327500"/>
            <a:chExt cx="420100" cy="388350"/>
          </a:xfrm>
        </p:grpSpPr>
        <p:sp>
          <p:nvSpPr>
            <p:cNvPr id="200" name="Google Shape;200;p2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02" name="Google Shape;202;p27"/>
          <p:cNvSpPr/>
          <p:nvPr/>
        </p:nvSpPr>
        <p:spPr>
          <a:xfrm>
            <a:off x="930596" y="913408"/>
            <a:ext cx="465278" cy="365854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209" name="Google Shape;209;p28"/>
          <p:cNvGrpSpPr/>
          <p:nvPr/>
        </p:nvGrpSpPr>
        <p:grpSpPr>
          <a:xfrm>
            <a:off x="930663" y="1486712"/>
            <a:ext cx="3028359" cy="2829208"/>
            <a:chOff x="1293736" y="1258050"/>
            <a:chExt cx="2726286" cy="2547000"/>
          </a:xfrm>
        </p:grpSpPr>
        <p:sp>
          <p:nvSpPr>
            <p:cNvPr id="210" name="Google Shape;210;p28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Ubuntu"/>
                  <a:ea typeface="Ubuntu"/>
                  <a:cs typeface="Ubuntu"/>
                  <a:sym typeface="Ubuntu"/>
                </a:rPr>
                <a:t>1</a:t>
              </a:r>
              <a:endParaRPr sz="1200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12" name="Google Shape;212;p28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Vestibulum congue tempus</a:t>
              </a:r>
              <a:endParaRPr sz="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13" name="Google Shape;213;p28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14" name="Google Shape;214;p28"/>
          <p:cNvGrpSpPr/>
          <p:nvPr/>
        </p:nvGrpSpPr>
        <p:grpSpPr>
          <a:xfrm>
            <a:off x="3052537" y="1486712"/>
            <a:ext cx="3028359" cy="2829208"/>
            <a:chOff x="3203958" y="1258050"/>
            <a:chExt cx="2726286" cy="2547000"/>
          </a:xfrm>
        </p:grpSpPr>
        <p:sp>
          <p:nvSpPr>
            <p:cNvPr id="215" name="Google Shape;215;p28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5"/>
                  </a:solidFill>
                  <a:latin typeface="Ubuntu"/>
                  <a:ea typeface="Ubuntu"/>
                  <a:cs typeface="Ubuntu"/>
                  <a:sym typeface="Ubuntu"/>
                </a:rPr>
                <a:t>2</a:t>
              </a:r>
              <a:endParaRPr sz="1200" b="1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17" name="Google Shape;217;p28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Vestibulum congue tempus</a:t>
              </a:r>
              <a:endParaRPr sz="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18" name="Google Shape;218;p28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19" name="Google Shape;219;p28"/>
          <p:cNvGrpSpPr/>
          <p:nvPr/>
        </p:nvGrpSpPr>
        <p:grpSpPr>
          <a:xfrm>
            <a:off x="5185294" y="1486712"/>
            <a:ext cx="3028359" cy="2829208"/>
            <a:chOff x="5123977" y="1258050"/>
            <a:chExt cx="2726286" cy="2547000"/>
          </a:xfrm>
        </p:grpSpPr>
        <p:sp>
          <p:nvSpPr>
            <p:cNvPr id="220" name="Google Shape;220;p28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4"/>
                  </a:solidFill>
                  <a:latin typeface="Ubuntu"/>
                  <a:ea typeface="Ubuntu"/>
                  <a:cs typeface="Ubuntu"/>
                  <a:sym typeface="Ubuntu"/>
                </a:rPr>
                <a:t>3</a:t>
              </a:r>
              <a:endParaRPr sz="1200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22" name="Google Shape;222;p28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Vestibulum congue tempus</a:t>
              </a:r>
              <a:endParaRPr sz="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23" name="Google Shape;223;p28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534A4F34-A129-4BA5-971F-860D58E5CC22}"/>
              </a:ext>
            </a:extLst>
          </p:cNvPr>
          <p:cNvSpPr/>
          <p:nvPr/>
        </p:nvSpPr>
        <p:spPr>
          <a:xfrm>
            <a:off x="73959" y="57148"/>
            <a:ext cx="8996082" cy="50292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2" name="IntroDiptico">
            <a:hlinkClick r:id="" action="ppaction://media"/>
            <a:extLst>
              <a:ext uri="{FF2B5EF4-FFF2-40B4-BE49-F238E27FC236}">
                <a16:creationId xmlns:a16="http://schemas.microsoft.com/office/drawing/2014/main" id="{D08EBC88-1624-4873-A208-2F15D6CE7D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024" y="107576"/>
            <a:ext cx="8901952" cy="492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3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body" idx="1"/>
          </p:nvPr>
        </p:nvSpPr>
        <p:spPr>
          <a:xfrm>
            <a:off x="914550" y="1415675"/>
            <a:ext cx="2268600" cy="133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30" name="Google Shape;230;p29"/>
          <p:cNvSpPr txBox="1">
            <a:spLocks noGrp="1"/>
          </p:cNvSpPr>
          <p:nvPr>
            <p:ph type="body" idx="2"/>
          </p:nvPr>
        </p:nvSpPr>
        <p:spPr>
          <a:xfrm>
            <a:off x="3421610" y="1415675"/>
            <a:ext cx="2268600" cy="133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31" name="Google Shape;231;p29"/>
          <p:cNvSpPr txBox="1">
            <a:spLocks noGrp="1"/>
          </p:cNvSpPr>
          <p:nvPr>
            <p:ph type="body" idx="3"/>
          </p:nvPr>
        </p:nvSpPr>
        <p:spPr>
          <a:xfrm>
            <a:off x="5928669" y="1415675"/>
            <a:ext cx="2268600" cy="133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2" name="Google Shape;232;p29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body" idx="1"/>
          </p:nvPr>
        </p:nvSpPr>
        <p:spPr>
          <a:xfrm>
            <a:off x="930638" y="2872150"/>
            <a:ext cx="2268600" cy="133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34" name="Google Shape;234;p29"/>
          <p:cNvSpPr txBox="1">
            <a:spLocks noGrp="1"/>
          </p:cNvSpPr>
          <p:nvPr>
            <p:ph type="body" idx="2"/>
          </p:nvPr>
        </p:nvSpPr>
        <p:spPr>
          <a:xfrm>
            <a:off x="3437697" y="2872150"/>
            <a:ext cx="2268600" cy="133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35" name="Google Shape;235;p29"/>
          <p:cNvSpPr txBox="1">
            <a:spLocks noGrp="1"/>
          </p:cNvSpPr>
          <p:nvPr>
            <p:ph type="body" idx="3"/>
          </p:nvPr>
        </p:nvSpPr>
        <p:spPr>
          <a:xfrm>
            <a:off x="5944757" y="2872150"/>
            <a:ext cx="2268600" cy="133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>
            <a:spLocks noGrp="1"/>
          </p:cNvSpPr>
          <p:nvPr>
            <p:ph type="body" idx="1"/>
          </p:nvPr>
        </p:nvSpPr>
        <p:spPr>
          <a:xfrm>
            <a:off x="930600" y="3935550"/>
            <a:ext cx="72828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242" name="Google Shape;242;p30"/>
          <p:cNvCxnSpPr/>
          <p:nvPr/>
        </p:nvCxnSpPr>
        <p:spPr>
          <a:xfrm>
            <a:off x="930600" y="9985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30"/>
          <p:cNvCxnSpPr/>
          <p:nvPr/>
        </p:nvCxnSpPr>
        <p:spPr>
          <a:xfrm>
            <a:off x="930600" y="17079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30"/>
          <p:cNvCxnSpPr/>
          <p:nvPr/>
        </p:nvCxnSpPr>
        <p:spPr>
          <a:xfrm>
            <a:off x="930600" y="24174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30"/>
          <p:cNvCxnSpPr/>
          <p:nvPr/>
        </p:nvCxnSpPr>
        <p:spPr>
          <a:xfrm>
            <a:off x="930600" y="31269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30"/>
          <p:cNvCxnSpPr/>
          <p:nvPr/>
        </p:nvCxnSpPr>
        <p:spPr>
          <a:xfrm>
            <a:off x="930600" y="38583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30"/>
          <p:cNvSpPr txBox="1"/>
          <p:nvPr/>
        </p:nvSpPr>
        <p:spPr>
          <a:xfrm>
            <a:off x="930600" y="8397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4000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3000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2000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1000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8" name="Google Shape;248;p30"/>
          <p:cNvSpPr/>
          <p:nvPr/>
        </p:nvSpPr>
        <p:spPr>
          <a:xfrm>
            <a:off x="1550882" y="2304737"/>
            <a:ext cx="233700" cy="1553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1865126" y="1910674"/>
            <a:ext cx="233700" cy="194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2179370" y="24174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3303886" y="2618527"/>
            <a:ext cx="233700" cy="1239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3618131" y="2020144"/>
            <a:ext cx="233700" cy="18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0"/>
          <p:cNvSpPr/>
          <p:nvPr/>
        </p:nvSpPr>
        <p:spPr>
          <a:xfrm>
            <a:off x="3932375" y="11528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0"/>
          <p:cNvSpPr/>
          <p:nvPr/>
        </p:nvSpPr>
        <p:spPr>
          <a:xfrm>
            <a:off x="5056891" y="2063920"/>
            <a:ext cx="233700" cy="1794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0"/>
          <p:cNvSpPr/>
          <p:nvPr/>
        </p:nvSpPr>
        <p:spPr>
          <a:xfrm>
            <a:off x="5371135" y="998377"/>
            <a:ext cx="233700" cy="286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0"/>
          <p:cNvSpPr/>
          <p:nvPr/>
        </p:nvSpPr>
        <p:spPr>
          <a:xfrm>
            <a:off x="5685380" y="22463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0"/>
          <p:cNvSpPr/>
          <p:nvPr/>
        </p:nvSpPr>
        <p:spPr>
          <a:xfrm>
            <a:off x="6809896" y="2676901"/>
            <a:ext cx="233700" cy="1181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0"/>
          <p:cNvSpPr/>
          <p:nvPr/>
        </p:nvSpPr>
        <p:spPr>
          <a:xfrm>
            <a:off x="7124140" y="1217420"/>
            <a:ext cx="233700" cy="264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0"/>
          <p:cNvSpPr/>
          <p:nvPr/>
        </p:nvSpPr>
        <p:spPr>
          <a:xfrm>
            <a:off x="7438384" y="15312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>
            <a:spLocks noGrp="1"/>
          </p:cNvSpPr>
          <p:nvPr>
            <p:ph type="body" idx="4294967295"/>
          </p:nvPr>
        </p:nvSpPr>
        <p:spPr>
          <a:xfrm>
            <a:off x="457200" y="465400"/>
            <a:ext cx="2762100" cy="421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Ubuntu"/>
                <a:ea typeface="Ubuntu"/>
                <a:cs typeface="Ubuntu"/>
                <a:sym typeface="Ubuntu"/>
              </a:rPr>
              <a:t>Mobile project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65" name="Google Shape;265;p31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266" name="Google Shape;266;p31"/>
          <p:cNvGrpSpPr/>
          <p:nvPr/>
        </p:nvGrpSpPr>
        <p:grpSpPr>
          <a:xfrm>
            <a:off x="4965775" y="373572"/>
            <a:ext cx="2119546" cy="4396359"/>
            <a:chOff x="5353200" y="373572"/>
            <a:chExt cx="2119546" cy="4396359"/>
          </a:xfrm>
        </p:grpSpPr>
        <p:sp>
          <p:nvSpPr>
            <p:cNvPr id="267" name="Google Shape;267;p31"/>
            <p:cNvSpPr/>
            <p:nvPr/>
          </p:nvSpPr>
          <p:spPr>
            <a:xfrm>
              <a:off x="5353200" y="373572"/>
              <a:ext cx="2119546" cy="4396359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6200687" y="4493184"/>
              <a:ext cx="422999" cy="150972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5739987" y="529223"/>
              <a:ext cx="83354" cy="83354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6208555" y="538664"/>
              <a:ext cx="408837" cy="64493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1" name="Google Shape;271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012100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body" idx="4294967295"/>
          </p:nvPr>
        </p:nvSpPr>
        <p:spPr>
          <a:xfrm>
            <a:off x="457200" y="465400"/>
            <a:ext cx="2762100" cy="421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Ubuntu"/>
                <a:ea typeface="Ubuntu"/>
                <a:cs typeface="Ubuntu"/>
                <a:sym typeface="Ubuntu"/>
              </a:rPr>
              <a:t>Tablet project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grpSp>
        <p:nvGrpSpPr>
          <p:cNvPr id="278" name="Google Shape;278;p32"/>
          <p:cNvGrpSpPr/>
          <p:nvPr/>
        </p:nvGrpSpPr>
        <p:grpSpPr>
          <a:xfrm>
            <a:off x="4312694" y="319800"/>
            <a:ext cx="2925854" cy="4514755"/>
            <a:chOff x="4312694" y="319800"/>
            <a:chExt cx="2925854" cy="4514755"/>
          </a:xfrm>
        </p:grpSpPr>
        <p:sp>
          <p:nvSpPr>
            <p:cNvPr id="279" name="Google Shape;279;p32"/>
            <p:cNvSpPr/>
            <p:nvPr/>
          </p:nvSpPr>
          <p:spPr>
            <a:xfrm>
              <a:off x="4312694" y="319800"/>
              <a:ext cx="2925854" cy="4514755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5656132" y="4550355"/>
              <a:ext cx="240593" cy="155038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5638357" y="499033"/>
              <a:ext cx="46860" cy="46839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5733629" y="479643"/>
              <a:ext cx="85598" cy="85598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3" name="Google Shape;2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940" y="719402"/>
            <a:ext cx="2777620" cy="3703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289" name="Google Shape;289;p33"/>
          <p:cNvGrpSpPr/>
          <p:nvPr/>
        </p:nvGrpSpPr>
        <p:grpSpPr>
          <a:xfrm>
            <a:off x="3107429" y="939690"/>
            <a:ext cx="5571270" cy="3264140"/>
            <a:chOff x="1177450" y="241631"/>
            <a:chExt cx="6173152" cy="3616776"/>
          </a:xfrm>
        </p:grpSpPr>
        <p:sp>
          <p:nvSpPr>
            <p:cNvPr id="290" name="Google Shape;290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33"/>
          <p:cNvSpPr txBox="1">
            <a:spLocks noGrp="1"/>
          </p:cNvSpPr>
          <p:nvPr>
            <p:ph type="body" idx="4294967295"/>
          </p:nvPr>
        </p:nvSpPr>
        <p:spPr>
          <a:xfrm>
            <a:off x="457200" y="465400"/>
            <a:ext cx="2762100" cy="421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Ubuntu"/>
                <a:ea typeface="Ubuntu"/>
                <a:cs typeface="Ubuntu"/>
                <a:sym typeface="Ubuntu"/>
              </a:rPr>
              <a:t>Desktop project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295" name="Google Shape;295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3718825" y="1121360"/>
            <a:ext cx="4348476" cy="276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>
            <a:spLocks noGrp="1"/>
          </p:cNvSpPr>
          <p:nvPr>
            <p:ph type="ctrTitle" idx="4294967295"/>
          </p:nvPr>
        </p:nvSpPr>
        <p:spPr>
          <a:xfrm>
            <a:off x="930600" y="789712"/>
            <a:ext cx="3582000" cy="8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301" name="Google Shape;301;p34"/>
          <p:cNvSpPr txBox="1">
            <a:spLocks noGrp="1"/>
          </p:cNvSpPr>
          <p:nvPr>
            <p:ph type="subTitle" idx="4294967295"/>
          </p:nvPr>
        </p:nvSpPr>
        <p:spPr>
          <a:xfrm>
            <a:off x="930600" y="1903103"/>
            <a:ext cx="3582000" cy="230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Ubuntu"/>
                <a:ea typeface="Ubuntu"/>
                <a:cs typeface="Ubuntu"/>
                <a:sym typeface="Ubuntu"/>
              </a:rPr>
              <a:t>Any questions?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@username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user@mail.me</a:t>
            </a:r>
            <a:endParaRPr/>
          </a:p>
        </p:txBody>
      </p:sp>
      <p:sp>
        <p:nvSpPr>
          <p:cNvPr id="302" name="Google Shape;302;p34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03" name="Google Shape;303;p34"/>
          <p:cNvSpPr/>
          <p:nvPr/>
        </p:nvSpPr>
        <p:spPr>
          <a:xfrm>
            <a:off x="5504401" y="1494825"/>
            <a:ext cx="2153902" cy="2153864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09" name="Google Shape;309;p35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r>
              <a:rPr lang="en"/>
              <a:t> and </a:t>
            </a:r>
            <a:r>
              <a:rPr lang="en" u="sng">
                <a:solidFill>
                  <a:schemeClr val="hlink"/>
                </a:solidFill>
                <a:hlinkClick r:id="rId5"/>
              </a:rPr>
              <a:t>The Gender Spectrum Collection</a:t>
            </a:r>
            <a:endParaRPr sz="2400"/>
          </a:p>
        </p:txBody>
      </p:sp>
      <p:sp>
        <p:nvSpPr>
          <p:cNvPr id="310" name="Google Shape;310;p35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16" name="Google Shape;316;p36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Titles: Ubuntu Bold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Body copy: Ubuntu Light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https://design.ubuntu.com/font/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7" name="Google Shape;317;p36"/>
          <p:cNvSpPr txBox="1"/>
          <p:nvPr/>
        </p:nvSpPr>
        <p:spPr>
          <a:xfrm>
            <a:off x="930600" y="3868275"/>
            <a:ext cx="7282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8" name="Google Shape;318;p36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>
            <a:spLocks noGrp="1"/>
          </p:cNvSpPr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1"/>
          </p:nvPr>
        </p:nvSpPr>
        <p:spPr>
          <a:xfrm>
            <a:off x="930600" y="2736802"/>
            <a:ext cx="7282800" cy="3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31" name="Google Shape;331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DEC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2" name="Google Shape;332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NOV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3" name="Google Shape;333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OCT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4" name="Google Shape;334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SEP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5" name="Google Shape;335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AUG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JUL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7" name="Google Shape;337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JUN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8" name="Google Shape;338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MAY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APR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MAR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1" name="Google Shape;341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FEB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JAN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3" name="Google Shape;343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44" name="Google Shape;344;p38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5" name="Google Shape;345;p38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6" name="Google Shape;346;p38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7" name="Google Shape;347;p38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Red is the colour of danger and courage</a:t>
            </a:r>
            <a:endParaRPr sz="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8" name="Google Shape;348;p38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9" name="Google Shape;349;p38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0" name="Google Shape;350;p38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1" name="Google Shape;351;p38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2" name="Google Shape;352;p38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3" name="Google Shape;353;p38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4" name="Google Shape;354;p38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5" name="Google Shape;355;p38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6" name="Google Shape;356;p38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7" name="Google Shape;357;p38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8" name="Google Shape;358;p38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9" name="Google Shape;359;p38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0" name="Google Shape;360;p38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1" name="Google Shape;361;p38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2" name="Google Shape;362;p38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3" name="Google Shape;363;p38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Red is the colour of danger and courage</a:t>
            </a:r>
            <a:endParaRPr sz="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4" name="Google Shape;364;p38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5" name="Google Shape;365;p38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6" name="Google Shape;366;p38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7" name="Google Shape;367;p38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389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73" name="Google Shape;373;p39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74" name="Google Shape;374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6" name="Google Shape;376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377" name="Google Shape;377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1</a:t>
              </a:r>
              <a:endParaRPr sz="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379" name="Google Shape;379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380" name="Google Shape;380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3</a:t>
              </a:r>
              <a:endParaRPr sz="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382" name="Google Shape;382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383" name="Google Shape;383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5</a:t>
              </a:r>
              <a:endParaRPr sz="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385" name="Google Shape;385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386" name="Google Shape;386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87" name="Google Shape;387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6</a:t>
              </a:r>
              <a:endParaRPr sz="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388" name="Google Shape;388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389" name="Google Shape;389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90" name="Google Shape;390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4</a:t>
              </a:r>
              <a:endParaRPr sz="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391" name="Google Shape;391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392" name="Google Shape;392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93" name="Google Shape;393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2</a:t>
              </a:r>
              <a:endParaRPr sz="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394" name="Google Shape;394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5" name="Google Shape;395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Red is the colour of danger and courage</a:t>
            </a:r>
            <a:endParaRPr sz="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6" name="Google Shape;396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7" name="Google Shape;397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8" name="Google Shape;398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9" name="Google Shape;399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0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05" name="Google Shape;405;p40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aphicFrame>
        <p:nvGraphicFramePr>
          <p:cNvPr id="406" name="Google Shape;406;p40"/>
          <p:cNvGraphicFramePr/>
          <p:nvPr/>
        </p:nvGraphicFramePr>
        <p:xfrm>
          <a:off x="726325" y="14048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{B84379CE-DF76-49EC-B630-198188EDF416}</a:tableStyleId>
              </a:tblPr>
              <a:tblGrid>
                <a:gridCol w="132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57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57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57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57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57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9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A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12" name="Google Shape;412;p41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13" name="Google Shape;413;p41"/>
          <p:cNvSpPr/>
          <p:nvPr/>
        </p:nvSpPr>
        <p:spPr>
          <a:xfrm>
            <a:off x="946750" y="1374679"/>
            <a:ext cx="3559800" cy="1341000"/>
          </a:xfrm>
          <a:prstGeom prst="rect">
            <a:avLst/>
          </a:prstGeom>
          <a:solidFill>
            <a:srgbClr val="FFFFFF">
              <a:alpha val="1229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STRENGTHS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4" name="Google Shape;414;p41"/>
          <p:cNvSpPr/>
          <p:nvPr/>
        </p:nvSpPr>
        <p:spPr>
          <a:xfrm>
            <a:off x="4653701" y="1374679"/>
            <a:ext cx="3559800" cy="1341000"/>
          </a:xfrm>
          <a:prstGeom prst="rect">
            <a:avLst/>
          </a:prstGeom>
          <a:solidFill>
            <a:srgbClr val="FFFFFF">
              <a:alpha val="1229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WEAKNESSES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5" name="Google Shape;415;p41"/>
          <p:cNvSpPr/>
          <p:nvPr/>
        </p:nvSpPr>
        <p:spPr>
          <a:xfrm>
            <a:off x="946750" y="2862859"/>
            <a:ext cx="3559800" cy="1341000"/>
          </a:xfrm>
          <a:prstGeom prst="rect">
            <a:avLst/>
          </a:prstGeom>
          <a:solidFill>
            <a:srgbClr val="FFFFFF">
              <a:alpha val="1229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Black is the color of ebony and of outer space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OPPORTUNITIES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6" name="Google Shape;416;p41"/>
          <p:cNvSpPr/>
          <p:nvPr/>
        </p:nvSpPr>
        <p:spPr>
          <a:xfrm>
            <a:off x="4653701" y="2862859"/>
            <a:ext cx="3559800" cy="1341000"/>
          </a:xfrm>
          <a:prstGeom prst="rect">
            <a:avLst/>
          </a:prstGeom>
          <a:solidFill>
            <a:srgbClr val="FFFFFF">
              <a:alpha val="1229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White is the color of milk and fresh snow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THREATS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7" name="Google Shape;417;p41"/>
          <p:cNvSpPr/>
          <p:nvPr/>
        </p:nvSpPr>
        <p:spPr>
          <a:xfrm>
            <a:off x="3484611" y="1692024"/>
            <a:ext cx="2045400" cy="2045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1"/>
          <p:cNvSpPr/>
          <p:nvPr/>
        </p:nvSpPr>
        <p:spPr>
          <a:xfrm rot="5400000">
            <a:off x="3632216" y="1692024"/>
            <a:ext cx="2045400" cy="2045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1"/>
          <p:cNvSpPr/>
          <p:nvPr/>
        </p:nvSpPr>
        <p:spPr>
          <a:xfrm rot="10800000">
            <a:off x="3632216" y="1840783"/>
            <a:ext cx="2045400" cy="2045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1"/>
          <p:cNvSpPr/>
          <p:nvPr/>
        </p:nvSpPr>
        <p:spPr>
          <a:xfrm rot="-5400000">
            <a:off x="3484611" y="1840783"/>
            <a:ext cx="2045400" cy="2045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1"/>
          <p:cNvSpPr/>
          <p:nvPr/>
        </p:nvSpPr>
        <p:spPr>
          <a:xfrm>
            <a:off x="3955543" y="2118707"/>
            <a:ext cx="263950" cy="37788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Ubuntu"/>
              </a:rPr>
              <a:t>S</a:t>
            </a:r>
          </a:p>
        </p:txBody>
      </p:sp>
      <p:sp>
        <p:nvSpPr>
          <p:cNvPr id="422" name="Google Shape;422;p41"/>
          <p:cNvSpPr/>
          <p:nvPr/>
        </p:nvSpPr>
        <p:spPr>
          <a:xfrm>
            <a:off x="4815040" y="2125240"/>
            <a:ext cx="474587" cy="3622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Ubuntu"/>
              </a:rPr>
              <a:t>W</a:t>
            </a:r>
          </a:p>
        </p:txBody>
      </p:sp>
      <p:sp>
        <p:nvSpPr>
          <p:cNvPr id="423" name="Google Shape;423;p41"/>
          <p:cNvSpPr/>
          <p:nvPr/>
        </p:nvSpPr>
        <p:spPr>
          <a:xfrm>
            <a:off x="3926273" y="3055008"/>
            <a:ext cx="360644" cy="37788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Ubuntu"/>
              </a:rPr>
              <a:t>O</a:t>
            </a:r>
          </a:p>
        </p:txBody>
      </p:sp>
      <p:sp>
        <p:nvSpPr>
          <p:cNvPr id="424" name="Google Shape;424;p41"/>
          <p:cNvSpPr/>
          <p:nvPr/>
        </p:nvSpPr>
        <p:spPr>
          <a:xfrm>
            <a:off x="4911734" y="3061541"/>
            <a:ext cx="300014" cy="3622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Ubuntu"/>
              </a:rPr>
              <a:t>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30" name="Google Shape;430;p42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31" name="Google Shape;431;p42"/>
          <p:cNvSpPr txBox="1"/>
          <p:nvPr/>
        </p:nvSpPr>
        <p:spPr>
          <a:xfrm>
            <a:off x="2231190" y="676675"/>
            <a:ext cx="1560300" cy="1371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Key Activities</a:t>
            </a:r>
            <a:endParaRPr sz="9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Insert your content</a:t>
            </a:r>
            <a:endParaRPr sz="8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2" name="Google Shape;432;p42"/>
          <p:cNvSpPr txBox="1"/>
          <p:nvPr/>
        </p:nvSpPr>
        <p:spPr>
          <a:xfrm>
            <a:off x="2231190" y="2048661"/>
            <a:ext cx="1560300" cy="1371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Key Resources</a:t>
            </a:r>
            <a:endParaRPr sz="9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Insert your content</a:t>
            </a:r>
            <a:endParaRPr sz="9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3" name="Google Shape;433;p42"/>
          <p:cNvSpPr txBox="1"/>
          <p:nvPr/>
        </p:nvSpPr>
        <p:spPr>
          <a:xfrm>
            <a:off x="3791730" y="676675"/>
            <a:ext cx="1560300" cy="274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Value Propositions</a:t>
            </a:r>
            <a:endParaRPr sz="9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Insert your content</a:t>
            </a:r>
            <a:endParaRPr sz="9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4" name="Google Shape;434;p42"/>
          <p:cNvSpPr txBox="1"/>
          <p:nvPr/>
        </p:nvSpPr>
        <p:spPr>
          <a:xfrm>
            <a:off x="5352270" y="676675"/>
            <a:ext cx="1560300" cy="1371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Customer Relationships</a:t>
            </a:r>
            <a:endParaRPr sz="9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Insert your content</a:t>
            </a:r>
            <a:endParaRPr sz="9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5" name="Google Shape;435;p42"/>
          <p:cNvSpPr txBox="1"/>
          <p:nvPr/>
        </p:nvSpPr>
        <p:spPr>
          <a:xfrm>
            <a:off x="5352270" y="2048661"/>
            <a:ext cx="1560300" cy="1371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Channels</a:t>
            </a:r>
            <a:endParaRPr sz="9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Insert your content</a:t>
            </a:r>
            <a:endParaRPr sz="9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6" name="Google Shape;436;p42"/>
          <p:cNvSpPr txBox="1"/>
          <p:nvPr/>
        </p:nvSpPr>
        <p:spPr>
          <a:xfrm>
            <a:off x="6912810" y="676675"/>
            <a:ext cx="1560300" cy="274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Customer Segments</a:t>
            </a:r>
            <a:endParaRPr sz="9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Insert your content</a:t>
            </a:r>
            <a:endParaRPr sz="9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7" name="Google Shape;437;p42"/>
          <p:cNvSpPr txBox="1"/>
          <p:nvPr/>
        </p:nvSpPr>
        <p:spPr>
          <a:xfrm>
            <a:off x="670650" y="676675"/>
            <a:ext cx="1560300" cy="274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Key Partners</a:t>
            </a:r>
            <a:endParaRPr sz="9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Insert your content</a:t>
            </a:r>
            <a:endParaRPr sz="8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8" name="Google Shape;438;p42"/>
          <p:cNvSpPr txBox="1"/>
          <p:nvPr/>
        </p:nvSpPr>
        <p:spPr>
          <a:xfrm>
            <a:off x="670650" y="3420647"/>
            <a:ext cx="3901500" cy="1062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Cost Structure</a:t>
            </a:r>
            <a:endParaRPr sz="9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Insert your content</a:t>
            </a:r>
            <a:endParaRPr sz="9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9" name="Google Shape;439;p42"/>
          <p:cNvSpPr txBox="1"/>
          <p:nvPr/>
        </p:nvSpPr>
        <p:spPr>
          <a:xfrm>
            <a:off x="4572000" y="3420647"/>
            <a:ext cx="3901500" cy="1062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Revenue Streams</a:t>
            </a:r>
            <a:endParaRPr sz="9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Insert your content</a:t>
            </a:r>
            <a:endParaRPr sz="9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0" name="Google Shape;440;p42"/>
          <p:cNvSpPr/>
          <p:nvPr/>
        </p:nvSpPr>
        <p:spPr>
          <a:xfrm>
            <a:off x="4268483" y="3552834"/>
            <a:ext cx="195920" cy="194774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1" name="Google Shape;441;p42"/>
          <p:cNvSpPr/>
          <p:nvPr/>
        </p:nvSpPr>
        <p:spPr>
          <a:xfrm>
            <a:off x="6615574" y="734848"/>
            <a:ext cx="195335" cy="175352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2" name="Google Shape;442;p42"/>
          <p:cNvSpPr/>
          <p:nvPr/>
        </p:nvSpPr>
        <p:spPr>
          <a:xfrm>
            <a:off x="1929725" y="734769"/>
            <a:ext cx="187922" cy="187910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3" name="Google Shape;443;p42"/>
          <p:cNvSpPr/>
          <p:nvPr/>
        </p:nvSpPr>
        <p:spPr>
          <a:xfrm>
            <a:off x="8196686" y="734846"/>
            <a:ext cx="178778" cy="188483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44" name="Google Shape;444;p42"/>
          <p:cNvGrpSpPr/>
          <p:nvPr/>
        </p:nvGrpSpPr>
        <p:grpSpPr>
          <a:xfrm>
            <a:off x="8154312" y="3552627"/>
            <a:ext cx="211891" cy="155358"/>
            <a:chOff x="4610450" y="3703750"/>
            <a:chExt cx="453050" cy="332175"/>
          </a:xfrm>
        </p:grpSpPr>
        <p:sp>
          <p:nvSpPr>
            <p:cNvPr id="445" name="Google Shape;445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" name="Google Shape;446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7" name="Google Shape;447;p42"/>
          <p:cNvSpPr/>
          <p:nvPr/>
        </p:nvSpPr>
        <p:spPr>
          <a:xfrm>
            <a:off x="3492005" y="734783"/>
            <a:ext cx="190190" cy="190202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48" name="Google Shape;448;p42"/>
          <p:cNvGrpSpPr/>
          <p:nvPr/>
        </p:nvGrpSpPr>
        <p:grpSpPr>
          <a:xfrm>
            <a:off x="5075791" y="734718"/>
            <a:ext cx="170781" cy="217609"/>
            <a:chOff x="1958100" y="4985350"/>
            <a:chExt cx="365150" cy="465275"/>
          </a:xfrm>
        </p:grpSpPr>
        <p:sp>
          <p:nvSpPr>
            <p:cNvPr id="449" name="Google Shape;449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2" name="Google Shape;452;p42"/>
          <p:cNvGrpSpPr/>
          <p:nvPr/>
        </p:nvGrpSpPr>
        <p:grpSpPr>
          <a:xfrm>
            <a:off x="3417688" y="2181677"/>
            <a:ext cx="257025" cy="233604"/>
            <a:chOff x="4562200" y="4968250"/>
            <a:chExt cx="549550" cy="499475"/>
          </a:xfrm>
        </p:grpSpPr>
        <p:sp>
          <p:nvSpPr>
            <p:cNvPr id="453" name="Google Shape;453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" name="Google Shape;454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" name="Google Shape;457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8" name="Google Shape;458;p42"/>
          <p:cNvGrpSpPr/>
          <p:nvPr/>
        </p:nvGrpSpPr>
        <p:grpSpPr>
          <a:xfrm>
            <a:off x="6546332" y="2183047"/>
            <a:ext cx="252453" cy="242163"/>
            <a:chOff x="5241175" y="4959100"/>
            <a:chExt cx="539775" cy="517775"/>
          </a:xfrm>
        </p:grpSpPr>
        <p:sp>
          <p:nvSpPr>
            <p:cNvPr id="459" name="Google Shape;459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" name="Google Shape;460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" name="Google Shape;461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2" name="Google Shape;462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" name="Google Shape;463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" name="Google Shape;464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70" name="Google Shape;470;p4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471" name="Google Shape;471;p43"/>
          <p:cNvGrpSpPr/>
          <p:nvPr/>
        </p:nvGrpSpPr>
        <p:grpSpPr>
          <a:xfrm>
            <a:off x="930601" y="1465509"/>
            <a:ext cx="3095681" cy="2783076"/>
            <a:chOff x="3778727" y="4460423"/>
            <a:chExt cx="720160" cy="647438"/>
          </a:xfrm>
        </p:grpSpPr>
        <p:sp>
          <p:nvSpPr>
            <p:cNvPr id="472" name="Google Shape;472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74" name="Google Shape;474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75" name="Google Shape;475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76" name="Google Shape;476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77" name="Google Shape;477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479" name="Google Shape;479;p43"/>
          <p:cNvCxnSpPr/>
          <p:nvPr/>
        </p:nvCxnSpPr>
        <p:spPr>
          <a:xfrm>
            <a:off x="3957588" y="1926248"/>
            <a:ext cx="906900" cy="0"/>
          </a:xfrm>
          <a:prstGeom prst="straightConnector1">
            <a:avLst/>
          </a:prstGeom>
          <a:noFill/>
          <a:ln w="9525" cap="flat" cmpd="sng">
            <a:solidFill>
              <a:srgbClr val="EA999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0" name="Google Shape;480;p43"/>
          <p:cNvSpPr txBox="1"/>
          <p:nvPr/>
        </p:nvSpPr>
        <p:spPr>
          <a:xfrm>
            <a:off x="4917204" y="1778637"/>
            <a:ext cx="23907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Insert your content</a:t>
            </a:r>
            <a:endParaRPr sz="1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81" name="Google Shape;481;p43"/>
          <p:cNvCxnSpPr/>
          <p:nvPr/>
        </p:nvCxnSpPr>
        <p:spPr>
          <a:xfrm>
            <a:off x="3824027" y="2339459"/>
            <a:ext cx="1040400" cy="0"/>
          </a:xfrm>
          <a:prstGeom prst="straightConnector1">
            <a:avLst/>
          </a:prstGeom>
          <a:noFill/>
          <a:ln w="9525" cap="flat" cmpd="sng">
            <a:solidFill>
              <a:srgbClr val="DD7E6B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2" name="Google Shape;482;p43"/>
          <p:cNvSpPr txBox="1"/>
          <p:nvPr/>
        </p:nvSpPr>
        <p:spPr>
          <a:xfrm>
            <a:off x="4917204" y="2191840"/>
            <a:ext cx="23907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Insert your content</a:t>
            </a:r>
            <a:endParaRPr sz="1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83" name="Google Shape;483;p43"/>
          <p:cNvCxnSpPr/>
          <p:nvPr/>
        </p:nvCxnSpPr>
        <p:spPr>
          <a:xfrm>
            <a:off x="3634227" y="2752670"/>
            <a:ext cx="1230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4" name="Google Shape;484;p43"/>
          <p:cNvSpPr txBox="1"/>
          <p:nvPr/>
        </p:nvSpPr>
        <p:spPr>
          <a:xfrm>
            <a:off x="4917204" y="2605043"/>
            <a:ext cx="23907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Insert your content</a:t>
            </a:r>
            <a:endParaRPr sz="1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85" name="Google Shape;485;p43"/>
          <p:cNvCxnSpPr/>
          <p:nvPr/>
        </p:nvCxnSpPr>
        <p:spPr>
          <a:xfrm>
            <a:off x="3472547" y="3165860"/>
            <a:ext cx="1391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6" name="Google Shape;486;p43"/>
          <p:cNvSpPr txBox="1"/>
          <p:nvPr/>
        </p:nvSpPr>
        <p:spPr>
          <a:xfrm>
            <a:off x="4917204" y="3018245"/>
            <a:ext cx="23907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Insert your content</a:t>
            </a:r>
            <a:endParaRPr sz="1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87" name="Google Shape;487;p43"/>
          <p:cNvCxnSpPr/>
          <p:nvPr/>
        </p:nvCxnSpPr>
        <p:spPr>
          <a:xfrm>
            <a:off x="3296796" y="3579072"/>
            <a:ext cx="15675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8" name="Google Shape;488;p43"/>
          <p:cNvSpPr txBox="1"/>
          <p:nvPr/>
        </p:nvSpPr>
        <p:spPr>
          <a:xfrm>
            <a:off x="4917204" y="3431448"/>
            <a:ext cx="23907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Insert your content</a:t>
            </a:r>
            <a:endParaRPr sz="1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89" name="Google Shape;489;p43"/>
          <p:cNvCxnSpPr/>
          <p:nvPr/>
        </p:nvCxnSpPr>
        <p:spPr>
          <a:xfrm>
            <a:off x="3114032" y="3992261"/>
            <a:ext cx="1743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0" name="Google Shape;490;p43"/>
          <p:cNvSpPr txBox="1"/>
          <p:nvPr/>
        </p:nvSpPr>
        <p:spPr>
          <a:xfrm>
            <a:off x="4917204" y="3844651"/>
            <a:ext cx="23907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Insert your content</a:t>
            </a:r>
            <a:endParaRPr sz="1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4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96" name="Google Shape;496;p44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497" name="Google Shape;497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930600" y="1631412"/>
            <a:ext cx="1458900" cy="1458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8" name="Google Shape;498;p44"/>
          <p:cNvSpPr txBox="1"/>
          <p:nvPr/>
        </p:nvSpPr>
        <p:spPr>
          <a:xfrm>
            <a:off x="935523" y="3217636"/>
            <a:ext cx="14589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Imani Jackson</a:t>
            </a:r>
            <a:b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JOB TITLE</a:t>
            </a:r>
            <a:endParaRPr sz="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99" name="Google Shape;49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0216" y="1631412"/>
            <a:ext cx="1458900" cy="1458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00" name="Google Shape;500;p44"/>
          <p:cNvSpPr txBox="1"/>
          <p:nvPr/>
        </p:nvSpPr>
        <p:spPr>
          <a:xfrm>
            <a:off x="2875139" y="3217636"/>
            <a:ext cx="14589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Marcos Galán</a:t>
            </a:r>
            <a:b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JOB TITLE</a:t>
            </a:r>
            <a:endParaRPr sz="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01" name="Google Shape;501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09832" y="1631412"/>
            <a:ext cx="1458900" cy="1458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02" name="Google Shape;502;p44"/>
          <p:cNvSpPr txBox="1"/>
          <p:nvPr/>
        </p:nvSpPr>
        <p:spPr>
          <a:xfrm>
            <a:off x="4814755" y="3217636"/>
            <a:ext cx="14589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Ixchel Valdía</a:t>
            </a:r>
            <a:b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JOB TITLE</a:t>
            </a:r>
            <a:endParaRPr sz="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03" name="Google Shape;503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49448" y="1631412"/>
            <a:ext cx="1458900" cy="1458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04" name="Google Shape;504;p44"/>
          <p:cNvSpPr txBox="1"/>
          <p:nvPr/>
        </p:nvSpPr>
        <p:spPr>
          <a:xfrm>
            <a:off x="6754371" y="3217636"/>
            <a:ext cx="14589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Nils Årud</a:t>
            </a:r>
            <a:b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JOB TITLE</a:t>
            </a:r>
            <a:endParaRPr sz="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grpSp>
        <p:nvGrpSpPr>
          <p:cNvPr id="510" name="Google Shape;510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11" name="Google Shape;511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7" name="Google Shape;557;p45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558" name="Google Shape;558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559" name="Google Shape;559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81" name="Google Shape;581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582" name="Google Shape;582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583" name="Google Shape;583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LOW VALUE 1</a:t>
            </a:r>
            <a:endParaRPr sz="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4" name="Google Shape;584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HIGH VALUE 1</a:t>
            </a:r>
            <a:endParaRPr sz="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5" name="Google Shape;585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LOW VALUE 2</a:t>
            </a:r>
            <a:endParaRPr sz="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6" name="Google Shape;586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HIGH VALUE 2</a:t>
            </a:r>
            <a:endParaRPr sz="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7" name="Google Shape;587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Our company</a:t>
            </a:r>
            <a:endParaRPr sz="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8" name="Google Shape;588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Competitor</a:t>
            </a:r>
            <a:endParaRPr sz="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9" name="Google Shape;589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Competitor</a:t>
            </a:r>
            <a:endParaRPr sz="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90" name="Google Shape;590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Competitor</a:t>
            </a:r>
            <a:endParaRPr sz="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91" name="Google Shape;591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Competitor</a:t>
            </a:r>
            <a:endParaRPr sz="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92" name="Google Shape;592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Competitor</a:t>
            </a:r>
            <a:endParaRPr sz="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93" name="Google Shape;593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Competitor</a:t>
            </a:r>
            <a:endParaRPr sz="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6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599" name="Google Shape;599;p46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aphicFrame>
        <p:nvGraphicFramePr>
          <p:cNvPr id="600" name="Google Shape;600;p46"/>
          <p:cNvGraphicFramePr/>
          <p:nvPr/>
        </p:nvGraphicFramePr>
        <p:xfrm>
          <a:off x="930675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{070C1D61-F382-416E-A118-38419C8BC467}</a:tableStyleId>
              </a:tblPr>
              <a:tblGrid>
                <a:gridCol w="81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1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1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1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07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SUNDAY</a:t>
                      </a:r>
                      <a:endParaRPr sz="7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MONDAY</a:t>
                      </a:r>
                      <a:endParaRPr sz="7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TUESDAY</a:t>
                      </a:r>
                      <a:endParaRPr sz="7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WEDNESDAY</a:t>
                      </a:r>
                      <a:endParaRPr sz="7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THURSDAY</a:t>
                      </a:r>
                      <a:endParaRPr sz="7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FRIDAY</a:t>
                      </a:r>
                      <a:endParaRPr sz="7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SATURDAY</a:t>
                      </a:r>
                      <a:endParaRPr sz="7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09:00 - 09:45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10:00 - 10:45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11:00 - 11:45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12:00 - 13:15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22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13:30 - 14:15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14:30 - 15:15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15:30 - 16:15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7"/>
          <p:cNvSpPr txBox="1">
            <a:spLocks noGrp="1"/>
          </p:cNvSpPr>
          <p:nvPr>
            <p:ph type="body" idx="1"/>
          </p:nvPr>
        </p:nvSpPr>
        <p:spPr>
          <a:xfrm>
            <a:off x="6248575" y="65422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Char char="▪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▪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▪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grpSp>
        <p:nvGrpSpPr>
          <p:cNvPr id="606" name="Google Shape;606;p47"/>
          <p:cNvGrpSpPr/>
          <p:nvPr/>
        </p:nvGrpSpPr>
        <p:grpSpPr>
          <a:xfrm>
            <a:off x="742973" y="654220"/>
            <a:ext cx="297657" cy="376444"/>
            <a:chOff x="584925" y="238125"/>
            <a:chExt cx="415200" cy="525100"/>
          </a:xfrm>
        </p:grpSpPr>
        <p:sp>
          <p:nvSpPr>
            <p:cNvPr id="607" name="Google Shape;607;p4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8" name="Google Shape;608;p47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9" name="Google Shape;609;p4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0" name="Google Shape;610;p47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1" name="Google Shape;611;p47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2" name="Google Shape;612;p4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13" name="Google Shape;613;p47"/>
          <p:cNvGrpSpPr/>
          <p:nvPr/>
        </p:nvGrpSpPr>
        <p:grpSpPr>
          <a:xfrm>
            <a:off x="1215696" y="708920"/>
            <a:ext cx="318680" cy="265289"/>
            <a:chOff x="1244325" y="314425"/>
            <a:chExt cx="444525" cy="370050"/>
          </a:xfrm>
        </p:grpSpPr>
        <p:sp>
          <p:nvSpPr>
            <p:cNvPr id="614" name="Google Shape;614;p4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5" name="Google Shape;615;p47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16" name="Google Shape;616;p47"/>
          <p:cNvGrpSpPr/>
          <p:nvPr/>
        </p:nvGrpSpPr>
        <p:grpSpPr>
          <a:xfrm>
            <a:off x="1705949" y="707611"/>
            <a:ext cx="304683" cy="267906"/>
            <a:chOff x="1928175" y="312600"/>
            <a:chExt cx="425000" cy="373700"/>
          </a:xfrm>
        </p:grpSpPr>
        <p:sp>
          <p:nvSpPr>
            <p:cNvPr id="617" name="Google Shape;617;p4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8" name="Google Shape;618;p47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19" name="Google Shape;619;p47"/>
          <p:cNvSpPr/>
          <p:nvPr/>
        </p:nvSpPr>
        <p:spPr>
          <a:xfrm>
            <a:off x="2216916" y="698003"/>
            <a:ext cx="249517" cy="287154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20" name="Google Shape;620;p47"/>
          <p:cNvSpPr/>
          <p:nvPr/>
        </p:nvSpPr>
        <p:spPr>
          <a:xfrm>
            <a:off x="2717260" y="698881"/>
            <a:ext cx="215393" cy="285398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21" name="Google Shape;621;p47"/>
          <p:cNvGrpSpPr/>
          <p:nvPr/>
        </p:nvGrpSpPr>
        <p:grpSpPr>
          <a:xfrm>
            <a:off x="3132920" y="693614"/>
            <a:ext cx="350206" cy="295918"/>
            <a:chOff x="3918650" y="293075"/>
            <a:chExt cx="488500" cy="412775"/>
          </a:xfrm>
        </p:grpSpPr>
        <p:sp>
          <p:nvSpPr>
            <p:cNvPr id="622" name="Google Shape;622;p4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3" name="Google Shape;623;p4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4" name="Google Shape;624;p47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25" name="Google Shape;625;p47"/>
          <p:cNvGrpSpPr/>
          <p:nvPr/>
        </p:nvGrpSpPr>
        <p:grpSpPr>
          <a:xfrm>
            <a:off x="3647242" y="671282"/>
            <a:ext cx="288050" cy="340563"/>
            <a:chOff x="4636075" y="261925"/>
            <a:chExt cx="401800" cy="475050"/>
          </a:xfrm>
        </p:grpSpPr>
        <p:sp>
          <p:nvSpPr>
            <p:cNvPr id="626" name="Google Shape;626;p4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7" name="Google Shape;627;p4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8" name="Google Shape;628;p47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9" name="Google Shape;629;p4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30" name="Google Shape;630;p47"/>
          <p:cNvSpPr/>
          <p:nvPr/>
        </p:nvSpPr>
        <p:spPr>
          <a:xfrm>
            <a:off x="4109763" y="697555"/>
            <a:ext cx="330061" cy="288050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31" name="Google Shape;631;p47"/>
          <p:cNvGrpSpPr/>
          <p:nvPr/>
        </p:nvGrpSpPr>
        <p:grpSpPr>
          <a:xfrm>
            <a:off x="4613301" y="699743"/>
            <a:ext cx="288911" cy="283211"/>
            <a:chOff x="5983625" y="301625"/>
            <a:chExt cx="403000" cy="395050"/>
          </a:xfrm>
        </p:grpSpPr>
        <p:sp>
          <p:nvSpPr>
            <p:cNvPr id="632" name="Google Shape;632;p4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3" name="Google Shape;633;p4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4" name="Google Shape;634;p47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5" name="Google Shape;635;p47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6" name="Google Shape;636;p47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7" name="Google Shape;637;p4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8" name="Google Shape;638;p47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9" name="Google Shape;639;p47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0" name="Google Shape;640;p47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1" name="Google Shape;641;p47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2" name="Google Shape;642;p4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3" name="Google Shape;643;p4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4" name="Google Shape;644;p47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5" name="Google Shape;645;p47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6" name="Google Shape;646;p47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7" name="Google Shape;647;p4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8" name="Google Shape;648;p47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52" name="Google Shape;652;p47"/>
          <p:cNvGrpSpPr/>
          <p:nvPr/>
        </p:nvGrpSpPr>
        <p:grpSpPr>
          <a:xfrm>
            <a:off x="5098732" y="697539"/>
            <a:ext cx="284538" cy="284107"/>
            <a:chOff x="6660750" y="298550"/>
            <a:chExt cx="396900" cy="396300"/>
          </a:xfrm>
        </p:grpSpPr>
        <p:sp>
          <p:nvSpPr>
            <p:cNvPr id="653" name="Google Shape;653;p4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4" name="Google Shape;654;p47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55" name="Google Shape;655;p47"/>
          <p:cNvGrpSpPr/>
          <p:nvPr/>
        </p:nvGrpSpPr>
        <p:grpSpPr>
          <a:xfrm>
            <a:off x="742973" y="1144902"/>
            <a:ext cx="297657" cy="360260"/>
            <a:chOff x="584925" y="922575"/>
            <a:chExt cx="415200" cy="502525"/>
          </a:xfrm>
        </p:grpSpPr>
        <p:sp>
          <p:nvSpPr>
            <p:cNvPr id="656" name="Google Shape;656;p4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59" name="Google Shape;659;p47"/>
          <p:cNvGrpSpPr/>
          <p:nvPr/>
        </p:nvGrpSpPr>
        <p:grpSpPr>
          <a:xfrm>
            <a:off x="1217453" y="1136586"/>
            <a:ext cx="315185" cy="375584"/>
            <a:chOff x="1246775" y="910975"/>
            <a:chExt cx="439650" cy="523900"/>
          </a:xfrm>
        </p:grpSpPr>
        <p:sp>
          <p:nvSpPr>
            <p:cNvPr id="660" name="Google Shape;660;p47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63" name="Google Shape;663;p47"/>
          <p:cNvGrpSpPr/>
          <p:nvPr/>
        </p:nvGrpSpPr>
        <p:grpSpPr>
          <a:xfrm>
            <a:off x="1704640" y="1196985"/>
            <a:ext cx="307299" cy="255647"/>
            <a:chOff x="1926350" y="995225"/>
            <a:chExt cx="428650" cy="356600"/>
          </a:xfrm>
        </p:grpSpPr>
        <p:sp>
          <p:nvSpPr>
            <p:cNvPr id="664" name="Google Shape;664;p47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68" name="Google Shape;668;p47"/>
          <p:cNvSpPr/>
          <p:nvPr/>
        </p:nvSpPr>
        <p:spPr>
          <a:xfrm>
            <a:off x="2191518" y="1175585"/>
            <a:ext cx="300309" cy="298553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69" name="Google Shape;669;p47"/>
          <p:cNvSpPr/>
          <p:nvPr/>
        </p:nvSpPr>
        <p:spPr>
          <a:xfrm>
            <a:off x="2675247" y="1190479"/>
            <a:ext cx="299413" cy="268784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70" name="Google Shape;670;p47"/>
          <p:cNvSpPr/>
          <p:nvPr/>
        </p:nvSpPr>
        <p:spPr>
          <a:xfrm>
            <a:off x="3162900" y="1192666"/>
            <a:ext cx="290667" cy="26439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71" name="Google Shape;671;p47"/>
          <p:cNvSpPr/>
          <p:nvPr/>
        </p:nvSpPr>
        <p:spPr>
          <a:xfrm>
            <a:off x="3655806" y="1195283"/>
            <a:ext cx="271418" cy="25915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72" name="Google Shape;672;p47"/>
          <p:cNvGrpSpPr/>
          <p:nvPr/>
        </p:nvGrpSpPr>
        <p:grpSpPr>
          <a:xfrm>
            <a:off x="4124805" y="1177736"/>
            <a:ext cx="299413" cy="299843"/>
            <a:chOff x="5302225" y="968375"/>
            <a:chExt cx="417650" cy="418250"/>
          </a:xfrm>
        </p:grpSpPr>
        <p:sp>
          <p:nvSpPr>
            <p:cNvPr id="673" name="Google Shape;673;p4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75" name="Google Shape;675;p47"/>
          <p:cNvGrpSpPr/>
          <p:nvPr/>
        </p:nvGrpSpPr>
        <p:grpSpPr>
          <a:xfrm>
            <a:off x="4572151" y="1144024"/>
            <a:ext cx="371211" cy="361569"/>
            <a:chOff x="5926225" y="921350"/>
            <a:chExt cx="517800" cy="504350"/>
          </a:xfrm>
        </p:grpSpPr>
        <p:sp>
          <p:nvSpPr>
            <p:cNvPr id="676" name="Google Shape;676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78" name="Google Shape;678;p47"/>
          <p:cNvGrpSpPr/>
          <p:nvPr/>
        </p:nvGrpSpPr>
        <p:grpSpPr>
          <a:xfrm>
            <a:off x="5067654" y="1151032"/>
            <a:ext cx="346693" cy="347571"/>
            <a:chOff x="6617400" y="931125"/>
            <a:chExt cx="483600" cy="484825"/>
          </a:xfrm>
        </p:grpSpPr>
        <p:sp>
          <p:nvSpPr>
            <p:cNvPr id="679" name="Google Shape;679;p47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81" name="Google Shape;681;p47"/>
          <p:cNvGrpSpPr/>
          <p:nvPr/>
        </p:nvGrpSpPr>
        <p:grpSpPr>
          <a:xfrm>
            <a:off x="724584" y="1690732"/>
            <a:ext cx="334434" cy="234641"/>
            <a:chOff x="559275" y="1683950"/>
            <a:chExt cx="466500" cy="327300"/>
          </a:xfrm>
        </p:grpSpPr>
        <p:sp>
          <p:nvSpPr>
            <p:cNvPr id="682" name="Google Shape;682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84" name="Google Shape;684;p47"/>
          <p:cNvGrpSpPr/>
          <p:nvPr/>
        </p:nvGrpSpPr>
        <p:grpSpPr>
          <a:xfrm>
            <a:off x="1207828" y="1644349"/>
            <a:ext cx="334434" cy="327426"/>
            <a:chOff x="1233350" y="1619250"/>
            <a:chExt cx="466500" cy="456725"/>
          </a:xfrm>
        </p:grpSpPr>
        <p:sp>
          <p:nvSpPr>
            <p:cNvPr id="685" name="Google Shape;685;p47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89" name="Google Shape;689;p47"/>
          <p:cNvGrpSpPr/>
          <p:nvPr/>
        </p:nvGrpSpPr>
        <p:grpSpPr>
          <a:xfrm>
            <a:off x="1701575" y="1651338"/>
            <a:ext cx="313429" cy="313429"/>
            <a:chOff x="1922075" y="1629000"/>
            <a:chExt cx="437200" cy="437200"/>
          </a:xfrm>
        </p:grpSpPr>
        <p:sp>
          <p:nvSpPr>
            <p:cNvPr id="690" name="Google Shape;690;p47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92" name="Google Shape;692;p47"/>
          <p:cNvGrpSpPr/>
          <p:nvPr/>
        </p:nvGrpSpPr>
        <p:grpSpPr>
          <a:xfrm>
            <a:off x="2183511" y="1650030"/>
            <a:ext cx="316045" cy="316045"/>
            <a:chOff x="2594325" y="1627175"/>
            <a:chExt cx="440850" cy="440850"/>
          </a:xfrm>
        </p:grpSpPr>
        <p:sp>
          <p:nvSpPr>
            <p:cNvPr id="693" name="Google Shape;693;p4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96" name="Google Shape;696;p47"/>
          <p:cNvSpPr/>
          <p:nvPr/>
        </p:nvSpPr>
        <p:spPr>
          <a:xfrm>
            <a:off x="2680929" y="1664135"/>
            <a:ext cx="288050" cy="288032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97" name="Google Shape;697;p47"/>
          <p:cNvGrpSpPr/>
          <p:nvPr/>
        </p:nvGrpSpPr>
        <p:grpSpPr>
          <a:xfrm>
            <a:off x="3179769" y="1626390"/>
            <a:ext cx="256507" cy="363325"/>
            <a:chOff x="3984000" y="1594200"/>
            <a:chExt cx="357800" cy="506800"/>
          </a:xfrm>
        </p:grpSpPr>
        <p:sp>
          <p:nvSpPr>
            <p:cNvPr id="698" name="Google Shape;698;p47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0" name="Google Shape;700;p47"/>
          <p:cNvGrpSpPr/>
          <p:nvPr/>
        </p:nvGrpSpPr>
        <p:grpSpPr>
          <a:xfrm>
            <a:off x="3622294" y="1704299"/>
            <a:ext cx="337947" cy="207507"/>
            <a:chOff x="4601275" y="1702875"/>
            <a:chExt cx="471400" cy="289450"/>
          </a:xfrm>
        </p:grpSpPr>
        <p:sp>
          <p:nvSpPr>
            <p:cNvPr id="701" name="Google Shape;701;p4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6" name="Google Shape;706;p47"/>
          <p:cNvGrpSpPr/>
          <p:nvPr/>
        </p:nvGrpSpPr>
        <p:grpSpPr>
          <a:xfrm>
            <a:off x="4121740" y="1653525"/>
            <a:ext cx="305543" cy="309056"/>
            <a:chOff x="5297950" y="1632050"/>
            <a:chExt cx="426200" cy="431100"/>
          </a:xfrm>
        </p:grpSpPr>
        <p:sp>
          <p:nvSpPr>
            <p:cNvPr id="707" name="Google Shape;707;p4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9" name="Google Shape;709;p47"/>
          <p:cNvGrpSpPr/>
          <p:nvPr/>
        </p:nvGrpSpPr>
        <p:grpSpPr>
          <a:xfrm>
            <a:off x="4604106" y="1644349"/>
            <a:ext cx="307299" cy="327426"/>
            <a:chOff x="5970800" y="1619250"/>
            <a:chExt cx="428650" cy="456725"/>
          </a:xfrm>
        </p:grpSpPr>
        <p:sp>
          <p:nvSpPr>
            <p:cNvPr id="710" name="Google Shape;710;p47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1" name="Google Shape;711;p47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5" name="Google Shape;715;p47"/>
          <p:cNvGrpSpPr/>
          <p:nvPr/>
        </p:nvGrpSpPr>
        <p:grpSpPr>
          <a:xfrm>
            <a:off x="5073353" y="1640406"/>
            <a:ext cx="344488" cy="314289"/>
            <a:chOff x="6625350" y="1613750"/>
            <a:chExt cx="480525" cy="438400"/>
          </a:xfrm>
        </p:grpSpPr>
        <p:sp>
          <p:nvSpPr>
            <p:cNvPr id="716" name="Google Shape;716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7" name="Google Shape;717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0" name="Google Shape;720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21" name="Google Shape;721;p47"/>
          <p:cNvGrpSpPr/>
          <p:nvPr/>
        </p:nvGrpSpPr>
        <p:grpSpPr>
          <a:xfrm>
            <a:off x="761791" y="2151663"/>
            <a:ext cx="260020" cy="279286"/>
            <a:chOff x="611175" y="2326900"/>
            <a:chExt cx="362700" cy="389575"/>
          </a:xfrm>
        </p:grpSpPr>
        <p:sp>
          <p:nvSpPr>
            <p:cNvPr id="722" name="Google Shape;722;p4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4" name="Google Shape;724;p47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5" name="Google Shape;725;p47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26" name="Google Shape;726;p47"/>
          <p:cNvSpPr/>
          <p:nvPr/>
        </p:nvSpPr>
        <p:spPr>
          <a:xfrm>
            <a:off x="1238096" y="2154407"/>
            <a:ext cx="274035" cy="274035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27" name="Google Shape;727;p47"/>
          <p:cNvSpPr/>
          <p:nvPr/>
        </p:nvSpPr>
        <p:spPr>
          <a:xfrm>
            <a:off x="1721376" y="2154407"/>
            <a:ext cx="274035" cy="274035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28" name="Google Shape;728;p47"/>
          <p:cNvSpPr/>
          <p:nvPr/>
        </p:nvSpPr>
        <p:spPr>
          <a:xfrm>
            <a:off x="2204657" y="2154407"/>
            <a:ext cx="274035" cy="274035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29" name="Google Shape;729;p47"/>
          <p:cNvGrpSpPr/>
          <p:nvPr/>
        </p:nvGrpSpPr>
        <p:grpSpPr>
          <a:xfrm>
            <a:off x="2751673" y="2107018"/>
            <a:ext cx="146212" cy="365081"/>
            <a:chOff x="3386850" y="2264625"/>
            <a:chExt cx="203950" cy="509250"/>
          </a:xfrm>
        </p:grpSpPr>
        <p:sp>
          <p:nvSpPr>
            <p:cNvPr id="730" name="Google Shape;730;p47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2" name="Google Shape;732;p47"/>
          <p:cNvGrpSpPr/>
          <p:nvPr/>
        </p:nvGrpSpPr>
        <p:grpSpPr>
          <a:xfrm>
            <a:off x="3731299" y="2153419"/>
            <a:ext cx="119937" cy="272279"/>
            <a:chOff x="4753325" y="2329350"/>
            <a:chExt cx="167300" cy="379800"/>
          </a:xfrm>
        </p:grpSpPr>
        <p:sp>
          <p:nvSpPr>
            <p:cNvPr id="733" name="Google Shape;733;p4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4" name="Google Shape;734;p47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5" name="Google Shape;735;p47"/>
          <p:cNvGrpSpPr/>
          <p:nvPr/>
        </p:nvGrpSpPr>
        <p:grpSpPr>
          <a:xfrm>
            <a:off x="3245850" y="2108756"/>
            <a:ext cx="124346" cy="361586"/>
            <a:chOff x="4076175" y="2267050"/>
            <a:chExt cx="173450" cy="504375"/>
          </a:xfrm>
        </p:grpSpPr>
        <p:sp>
          <p:nvSpPr>
            <p:cNvPr id="736" name="Google Shape;736;p47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38" name="Google Shape;738;p47"/>
          <p:cNvSpPr/>
          <p:nvPr/>
        </p:nvSpPr>
        <p:spPr>
          <a:xfrm>
            <a:off x="4137778" y="2146968"/>
            <a:ext cx="274035" cy="288911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39" name="Google Shape;739;p47"/>
          <p:cNvGrpSpPr/>
          <p:nvPr/>
        </p:nvGrpSpPr>
        <p:grpSpPr>
          <a:xfrm>
            <a:off x="4607171" y="2152093"/>
            <a:ext cx="301170" cy="278408"/>
            <a:chOff x="5975075" y="2327500"/>
            <a:chExt cx="420100" cy="388350"/>
          </a:xfrm>
        </p:grpSpPr>
        <p:sp>
          <p:nvSpPr>
            <p:cNvPr id="740" name="Google Shape;740;p4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42" name="Google Shape;742;p47"/>
          <p:cNvGrpSpPr/>
          <p:nvPr/>
        </p:nvGrpSpPr>
        <p:grpSpPr>
          <a:xfrm>
            <a:off x="5148628" y="2143777"/>
            <a:ext cx="184745" cy="301170"/>
            <a:chOff x="6730350" y="2315900"/>
            <a:chExt cx="257700" cy="420100"/>
          </a:xfrm>
        </p:grpSpPr>
        <p:sp>
          <p:nvSpPr>
            <p:cNvPr id="743" name="Google Shape;743;p4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5" name="Google Shape;745;p4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48" name="Google Shape;748;p47"/>
          <p:cNvGrpSpPr/>
          <p:nvPr/>
        </p:nvGrpSpPr>
        <p:grpSpPr>
          <a:xfrm>
            <a:off x="844952" y="2603830"/>
            <a:ext cx="93699" cy="341442"/>
            <a:chOff x="727175" y="2957625"/>
            <a:chExt cx="130700" cy="476275"/>
          </a:xfrm>
        </p:grpSpPr>
        <p:sp>
          <p:nvSpPr>
            <p:cNvPr id="749" name="Google Shape;749;p47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51" name="Google Shape;751;p47"/>
          <p:cNvSpPr/>
          <p:nvPr/>
        </p:nvSpPr>
        <p:spPr>
          <a:xfrm>
            <a:off x="1714816" y="2590423"/>
            <a:ext cx="287154" cy="368576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52" name="Google Shape;752;p47"/>
          <p:cNvSpPr/>
          <p:nvPr/>
        </p:nvSpPr>
        <p:spPr>
          <a:xfrm>
            <a:off x="1268746" y="2590423"/>
            <a:ext cx="212740" cy="368576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53" name="Google Shape;753;p47"/>
          <p:cNvGrpSpPr/>
          <p:nvPr/>
        </p:nvGrpSpPr>
        <p:grpSpPr>
          <a:xfrm>
            <a:off x="2175626" y="2614762"/>
            <a:ext cx="331817" cy="319558"/>
            <a:chOff x="2583325" y="2972875"/>
            <a:chExt cx="462850" cy="445750"/>
          </a:xfrm>
        </p:grpSpPr>
        <p:sp>
          <p:nvSpPr>
            <p:cNvPr id="754" name="Google Shape;754;p4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56" name="Google Shape;756;p47"/>
          <p:cNvGrpSpPr/>
          <p:nvPr/>
        </p:nvGrpSpPr>
        <p:grpSpPr>
          <a:xfrm>
            <a:off x="2647489" y="2662490"/>
            <a:ext cx="354579" cy="224121"/>
            <a:chOff x="3241525" y="3039450"/>
            <a:chExt cx="494600" cy="312625"/>
          </a:xfrm>
        </p:grpSpPr>
        <p:sp>
          <p:nvSpPr>
            <p:cNvPr id="757" name="Google Shape;757;p4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59" name="Google Shape;759;p47"/>
          <p:cNvSpPr/>
          <p:nvPr/>
        </p:nvSpPr>
        <p:spPr>
          <a:xfrm>
            <a:off x="3639172" y="2622381"/>
            <a:ext cx="304682" cy="304665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60" name="Google Shape;760;p47"/>
          <p:cNvGrpSpPr/>
          <p:nvPr/>
        </p:nvGrpSpPr>
        <p:grpSpPr>
          <a:xfrm>
            <a:off x="4091093" y="2638850"/>
            <a:ext cx="366838" cy="271400"/>
            <a:chOff x="5255200" y="3006475"/>
            <a:chExt cx="511700" cy="378575"/>
          </a:xfrm>
        </p:grpSpPr>
        <p:sp>
          <p:nvSpPr>
            <p:cNvPr id="761" name="Google Shape;761;p47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63" name="Google Shape;763;p47"/>
          <p:cNvGrpSpPr/>
          <p:nvPr/>
        </p:nvGrpSpPr>
        <p:grpSpPr>
          <a:xfrm>
            <a:off x="3159625" y="2623096"/>
            <a:ext cx="296797" cy="302908"/>
            <a:chOff x="3955900" y="2984500"/>
            <a:chExt cx="414000" cy="422525"/>
          </a:xfrm>
        </p:grpSpPr>
        <p:sp>
          <p:nvSpPr>
            <p:cNvPr id="764" name="Google Shape;764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67" name="Google Shape;767;p47"/>
          <p:cNvSpPr/>
          <p:nvPr/>
        </p:nvSpPr>
        <p:spPr>
          <a:xfrm>
            <a:off x="727679" y="3127547"/>
            <a:ext cx="331799" cy="260898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68" name="Google Shape;768;p47"/>
          <p:cNvSpPr/>
          <p:nvPr/>
        </p:nvSpPr>
        <p:spPr>
          <a:xfrm>
            <a:off x="4642513" y="2608365"/>
            <a:ext cx="231129" cy="332695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69" name="Google Shape;769;p47"/>
          <p:cNvGrpSpPr/>
          <p:nvPr/>
        </p:nvGrpSpPr>
        <p:grpSpPr>
          <a:xfrm>
            <a:off x="5127623" y="2618705"/>
            <a:ext cx="226755" cy="322193"/>
            <a:chOff x="6701050" y="2978375"/>
            <a:chExt cx="316300" cy="449425"/>
          </a:xfrm>
        </p:grpSpPr>
        <p:sp>
          <p:nvSpPr>
            <p:cNvPr id="770" name="Google Shape;770;p47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2" name="Google Shape;772;p47"/>
          <p:cNvGrpSpPr/>
          <p:nvPr/>
        </p:nvGrpSpPr>
        <p:grpSpPr>
          <a:xfrm>
            <a:off x="1213510" y="3149229"/>
            <a:ext cx="323071" cy="217131"/>
            <a:chOff x="1241275" y="3718400"/>
            <a:chExt cx="450650" cy="302875"/>
          </a:xfrm>
        </p:grpSpPr>
        <p:sp>
          <p:nvSpPr>
            <p:cNvPr id="773" name="Google Shape;773;p4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7" name="Google Shape;777;p47"/>
          <p:cNvGrpSpPr/>
          <p:nvPr/>
        </p:nvGrpSpPr>
        <p:grpSpPr>
          <a:xfrm>
            <a:off x="1701145" y="3132597"/>
            <a:ext cx="314289" cy="250825"/>
            <a:chOff x="1921475" y="3695200"/>
            <a:chExt cx="438400" cy="349875"/>
          </a:xfrm>
        </p:grpSpPr>
        <p:sp>
          <p:nvSpPr>
            <p:cNvPr id="778" name="Google Shape;778;p47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1" name="Google Shape;781;p47"/>
          <p:cNvGrpSpPr/>
          <p:nvPr/>
        </p:nvGrpSpPr>
        <p:grpSpPr>
          <a:xfrm>
            <a:off x="2187454" y="3128654"/>
            <a:ext cx="308159" cy="258281"/>
            <a:chOff x="2599825" y="3689700"/>
            <a:chExt cx="429850" cy="360275"/>
          </a:xfrm>
        </p:grpSpPr>
        <p:sp>
          <p:nvSpPr>
            <p:cNvPr id="782" name="Google Shape;782;p4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4" name="Google Shape;784;p47"/>
          <p:cNvGrpSpPr/>
          <p:nvPr/>
        </p:nvGrpSpPr>
        <p:grpSpPr>
          <a:xfrm>
            <a:off x="2685574" y="3101950"/>
            <a:ext cx="278408" cy="290667"/>
            <a:chOff x="3294650" y="3652450"/>
            <a:chExt cx="388350" cy="405450"/>
          </a:xfrm>
        </p:grpSpPr>
        <p:sp>
          <p:nvSpPr>
            <p:cNvPr id="785" name="Google Shape;785;p47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7" name="Google Shape;787;p4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8" name="Google Shape;788;p47"/>
          <p:cNvGrpSpPr/>
          <p:nvPr/>
        </p:nvGrpSpPr>
        <p:grpSpPr>
          <a:xfrm>
            <a:off x="3145627" y="3138727"/>
            <a:ext cx="324792" cy="238136"/>
            <a:chOff x="3936375" y="3703750"/>
            <a:chExt cx="453050" cy="332175"/>
          </a:xfrm>
        </p:grpSpPr>
        <p:sp>
          <p:nvSpPr>
            <p:cNvPr id="789" name="Google Shape;789;p4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94" name="Google Shape;794;p47"/>
          <p:cNvGrpSpPr/>
          <p:nvPr/>
        </p:nvGrpSpPr>
        <p:grpSpPr>
          <a:xfrm>
            <a:off x="3628871" y="3138727"/>
            <a:ext cx="324792" cy="238136"/>
            <a:chOff x="4610450" y="3703750"/>
            <a:chExt cx="453050" cy="332175"/>
          </a:xfrm>
        </p:grpSpPr>
        <p:sp>
          <p:nvSpPr>
            <p:cNvPr id="795" name="Google Shape;795;p4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97" name="Google Shape;797;p47"/>
          <p:cNvGrpSpPr/>
          <p:nvPr/>
        </p:nvGrpSpPr>
        <p:grpSpPr>
          <a:xfrm>
            <a:off x="4123497" y="3114657"/>
            <a:ext cx="302030" cy="286276"/>
            <a:chOff x="5300400" y="3670175"/>
            <a:chExt cx="421300" cy="399325"/>
          </a:xfrm>
        </p:grpSpPr>
        <p:sp>
          <p:nvSpPr>
            <p:cNvPr id="798" name="Google Shape;798;p47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0" name="Google Shape;800;p47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1" name="Google Shape;801;p47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03" name="Google Shape;803;p47"/>
          <p:cNvSpPr/>
          <p:nvPr/>
        </p:nvSpPr>
        <p:spPr>
          <a:xfrm>
            <a:off x="4589978" y="3089907"/>
            <a:ext cx="336190" cy="336172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04" name="Google Shape;804;p47"/>
          <p:cNvGrpSpPr/>
          <p:nvPr/>
        </p:nvGrpSpPr>
        <p:grpSpPr>
          <a:xfrm>
            <a:off x="5094358" y="3111144"/>
            <a:ext cx="293284" cy="293302"/>
            <a:chOff x="6654650" y="3665275"/>
            <a:chExt cx="409100" cy="409125"/>
          </a:xfrm>
        </p:grpSpPr>
        <p:sp>
          <p:nvSpPr>
            <p:cNvPr id="805" name="Google Shape;805;p4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7" name="Google Shape;807;p47"/>
          <p:cNvGrpSpPr/>
          <p:nvPr/>
        </p:nvGrpSpPr>
        <p:grpSpPr>
          <a:xfrm>
            <a:off x="732900" y="3582129"/>
            <a:ext cx="317802" cy="317820"/>
            <a:chOff x="570875" y="4322250"/>
            <a:chExt cx="443300" cy="443325"/>
          </a:xfrm>
        </p:grpSpPr>
        <p:sp>
          <p:nvSpPr>
            <p:cNvPr id="808" name="Google Shape;808;p4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12" name="Google Shape;812;p47"/>
          <p:cNvSpPr/>
          <p:nvPr/>
        </p:nvSpPr>
        <p:spPr>
          <a:xfrm>
            <a:off x="1203073" y="3644095"/>
            <a:ext cx="344076" cy="194370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13" name="Google Shape;813;p47"/>
          <p:cNvGrpSpPr/>
          <p:nvPr/>
        </p:nvGrpSpPr>
        <p:grpSpPr>
          <a:xfrm>
            <a:off x="1742725" y="3558507"/>
            <a:ext cx="231129" cy="365063"/>
            <a:chOff x="1979475" y="4289300"/>
            <a:chExt cx="322400" cy="509225"/>
          </a:xfrm>
        </p:grpSpPr>
        <p:sp>
          <p:nvSpPr>
            <p:cNvPr id="814" name="Google Shape;814;p47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7" name="Google Shape;817;p47"/>
          <p:cNvGrpSpPr/>
          <p:nvPr/>
        </p:nvGrpSpPr>
        <p:grpSpPr>
          <a:xfrm>
            <a:off x="2205395" y="3563311"/>
            <a:ext cx="272709" cy="355457"/>
            <a:chOff x="2624850" y="4296000"/>
            <a:chExt cx="380400" cy="495825"/>
          </a:xfrm>
        </p:grpSpPr>
        <p:sp>
          <p:nvSpPr>
            <p:cNvPr id="818" name="Google Shape;818;p47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21" name="Google Shape;821;p47"/>
          <p:cNvSpPr/>
          <p:nvPr/>
        </p:nvSpPr>
        <p:spPr>
          <a:xfrm>
            <a:off x="3162470" y="3595503"/>
            <a:ext cx="291527" cy="291545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22" name="Google Shape;822;p47"/>
          <p:cNvSpPr/>
          <p:nvPr/>
        </p:nvSpPr>
        <p:spPr>
          <a:xfrm>
            <a:off x="2679190" y="3613893"/>
            <a:ext cx="291527" cy="254768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23" name="Google Shape;823;p47"/>
          <p:cNvSpPr/>
          <p:nvPr/>
        </p:nvSpPr>
        <p:spPr>
          <a:xfrm>
            <a:off x="3644424" y="3594195"/>
            <a:ext cx="294180" cy="29416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24" name="Google Shape;824;p47"/>
          <p:cNvGrpSpPr/>
          <p:nvPr/>
        </p:nvGrpSpPr>
        <p:grpSpPr>
          <a:xfrm>
            <a:off x="4105986" y="3598331"/>
            <a:ext cx="337051" cy="285416"/>
            <a:chOff x="5275975" y="4344850"/>
            <a:chExt cx="470150" cy="398125"/>
          </a:xfrm>
        </p:grpSpPr>
        <p:sp>
          <p:nvSpPr>
            <p:cNvPr id="825" name="Google Shape;825;p4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28" name="Google Shape;828;p47"/>
          <p:cNvSpPr/>
          <p:nvPr/>
        </p:nvSpPr>
        <p:spPr>
          <a:xfrm>
            <a:off x="4606611" y="3589822"/>
            <a:ext cx="302926" cy="302908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29" name="Google Shape;829;p47"/>
          <p:cNvGrpSpPr/>
          <p:nvPr/>
        </p:nvGrpSpPr>
        <p:grpSpPr>
          <a:xfrm>
            <a:off x="5085594" y="3575140"/>
            <a:ext cx="310812" cy="331799"/>
            <a:chOff x="6642425" y="4312500"/>
            <a:chExt cx="433550" cy="462825"/>
          </a:xfrm>
        </p:grpSpPr>
        <p:sp>
          <p:nvSpPr>
            <p:cNvPr id="830" name="Google Shape;830;p47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33" name="Google Shape;833;p47"/>
          <p:cNvSpPr/>
          <p:nvPr/>
        </p:nvSpPr>
        <p:spPr>
          <a:xfrm>
            <a:off x="692226" y="4106799"/>
            <a:ext cx="399206" cy="235520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34" name="Google Shape;834;p47"/>
          <p:cNvGrpSpPr/>
          <p:nvPr/>
        </p:nvGrpSpPr>
        <p:grpSpPr>
          <a:xfrm>
            <a:off x="1215696" y="4067578"/>
            <a:ext cx="318680" cy="313429"/>
            <a:chOff x="1244325" y="4999400"/>
            <a:chExt cx="444525" cy="437200"/>
          </a:xfrm>
        </p:grpSpPr>
        <p:sp>
          <p:nvSpPr>
            <p:cNvPr id="835" name="Google Shape;835;p4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40" name="Google Shape;840;p47"/>
          <p:cNvGrpSpPr/>
          <p:nvPr/>
        </p:nvGrpSpPr>
        <p:grpSpPr>
          <a:xfrm>
            <a:off x="1727402" y="4057506"/>
            <a:ext cx="261776" cy="333556"/>
            <a:chOff x="1958100" y="4985350"/>
            <a:chExt cx="365150" cy="465275"/>
          </a:xfrm>
        </p:grpSpPr>
        <p:sp>
          <p:nvSpPr>
            <p:cNvPr id="841" name="Google Shape;841;p47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44" name="Google Shape;844;p47"/>
          <p:cNvGrpSpPr/>
          <p:nvPr/>
        </p:nvGrpSpPr>
        <p:grpSpPr>
          <a:xfrm>
            <a:off x="2191379" y="4070195"/>
            <a:ext cx="300309" cy="308608"/>
            <a:chOff x="2605300" y="5003050"/>
            <a:chExt cx="418900" cy="430475"/>
          </a:xfrm>
        </p:grpSpPr>
        <p:sp>
          <p:nvSpPr>
            <p:cNvPr id="845" name="Google Shape;845;p47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48" name="Google Shape;848;p47"/>
          <p:cNvGrpSpPr/>
          <p:nvPr/>
        </p:nvGrpSpPr>
        <p:grpSpPr>
          <a:xfrm>
            <a:off x="2645303" y="4076772"/>
            <a:ext cx="358952" cy="295040"/>
            <a:chOff x="3238475" y="5012225"/>
            <a:chExt cx="500700" cy="411550"/>
          </a:xfrm>
        </p:grpSpPr>
        <p:sp>
          <p:nvSpPr>
            <p:cNvPr id="849" name="Google Shape;849;p47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54" name="Google Shape;854;p47"/>
          <p:cNvGrpSpPr/>
          <p:nvPr/>
        </p:nvGrpSpPr>
        <p:grpSpPr>
          <a:xfrm>
            <a:off x="3594281" y="4045247"/>
            <a:ext cx="393972" cy="358074"/>
            <a:chOff x="4562200" y="4968250"/>
            <a:chExt cx="549550" cy="499475"/>
          </a:xfrm>
        </p:grpSpPr>
        <p:sp>
          <p:nvSpPr>
            <p:cNvPr id="855" name="Google Shape;855;p47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0" name="Google Shape;860;p47"/>
          <p:cNvGrpSpPr/>
          <p:nvPr/>
        </p:nvGrpSpPr>
        <p:grpSpPr>
          <a:xfrm>
            <a:off x="3171453" y="4065392"/>
            <a:ext cx="273139" cy="317354"/>
            <a:chOff x="3972400" y="4996350"/>
            <a:chExt cx="381000" cy="442675"/>
          </a:xfrm>
        </p:grpSpPr>
        <p:sp>
          <p:nvSpPr>
            <p:cNvPr id="861" name="Google Shape;861;p47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3" name="Google Shape;863;p47"/>
          <p:cNvGrpSpPr/>
          <p:nvPr/>
        </p:nvGrpSpPr>
        <p:grpSpPr>
          <a:xfrm>
            <a:off x="4081038" y="4038687"/>
            <a:ext cx="386965" cy="371193"/>
            <a:chOff x="5241175" y="4959100"/>
            <a:chExt cx="539775" cy="517775"/>
          </a:xfrm>
        </p:grpSpPr>
        <p:sp>
          <p:nvSpPr>
            <p:cNvPr id="864" name="Google Shape;864;p4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70" name="Google Shape;870;p47"/>
          <p:cNvSpPr/>
          <p:nvPr/>
        </p:nvSpPr>
        <p:spPr>
          <a:xfrm>
            <a:off x="4587791" y="4130441"/>
            <a:ext cx="340563" cy="188240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71" name="Google Shape;871;p47"/>
          <p:cNvGrpSpPr/>
          <p:nvPr/>
        </p:nvGrpSpPr>
        <p:grpSpPr>
          <a:xfrm>
            <a:off x="5116242" y="4093835"/>
            <a:ext cx="248209" cy="285416"/>
            <a:chOff x="6685175" y="5036025"/>
            <a:chExt cx="346225" cy="398125"/>
          </a:xfrm>
        </p:grpSpPr>
        <p:sp>
          <p:nvSpPr>
            <p:cNvPr id="872" name="Google Shape;872;p4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7" name="Google Shape;877;p47"/>
          <p:cNvGrpSpPr/>
          <p:nvPr/>
        </p:nvGrpSpPr>
        <p:grpSpPr>
          <a:xfrm>
            <a:off x="6283418" y="2143549"/>
            <a:ext cx="432570" cy="421334"/>
            <a:chOff x="5926225" y="921350"/>
            <a:chExt cx="517800" cy="504350"/>
          </a:xfrm>
        </p:grpSpPr>
        <p:sp>
          <p:nvSpPr>
            <p:cNvPr id="878" name="Google Shape;878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880" name="Google Shape;880;p47"/>
          <p:cNvSpPr/>
          <p:nvPr/>
        </p:nvSpPr>
        <p:spPr>
          <a:xfrm>
            <a:off x="6477338" y="237960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1" name="Google Shape;881;p47"/>
          <p:cNvGrpSpPr/>
          <p:nvPr/>
        </p:nvGrpSpPr>
        <p:grpSpPr>
          <a:xfrm>
            <a:off x="7168405" y="2122929"/>
            <a:ext cx="432570" cy="421334"/>
            <a:chOff x="5926225" y="921350"/>
            <a:chExt cx="517800" cy="504350"/>
          </a:xfrm>
        </p:grpSpPr>
        <p:sp>
          <p:nvSpPr>
            <p:cNvPr id="882" name="Google Shape;882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4" name="Google Shape;884;p47"/>
          <p:cNvSpPr/>
          <p:nvPr/>
        </p:nvSpPr>
        <p:spPr>
          <a:xfrm>
            <a:off x="7362326" y="235898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5" name="Google Shape;885;p47"/>
          <p:cNvGrpSpPr/>
          <p:nvPr/>
        </p:nvGrpSpPr>
        <p:grpSpPr>
          <a:xfrm>
            <a:off x="6283685" y="2871971"/>
            <a:ext cx="1075937" cy="1047989"/>
            <a:chOff x="5926225" y="921350"/>
            <a:chExt cx="517800" cy="504350"/>
          </a:xfrm>
        </p:grpSpPr>
        <p:sp>
          <p:nvSpPr>
            <p:cNvPr id="886" name="Google Shape;886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8" name="Google Shape;888;p47"/>
          <p:cNvSpPr/>
          <p:nvPr/>
        </p:nvSpPr>
        <p:spPr>
          <a:xfrm>
            <a:off x="6765998" y="345906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7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890" name="Google Shape;890;p47"/>
          <p:cNvSpPr txBox="1">
            <a:spLocks noGrp="1"/>
          </p:cNvSpPr>
          <p:nvPr>
            <p:ph type="body" idx="1"/>
          </p:nvPr>
        </p:nvSpPr>
        <p:spPr>
          <a:xfrm>
            <a:off x="6248575" y="39949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5" name="Google Shape;895;p4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896" name="Google Shape;896;p4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2" name="Google Shape;902;p4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03" name="Google Shape;903;p4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7" name="Google Shape;907;p4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08" name="Google Shape;908;p4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1" name="Google Shape;911;p4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12" name="Google Shape;912;p4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4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18" name="Google Shape;918;p4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1" name="Google Shape;921;p4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22" name="Google Shape;922;p4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6" name="Google Shape;926;p4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927" name="Google Shape;927;p4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2" name="Google Shape;932;p4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933" name="Google Shape;933;p4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4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9" name="Google Shape;939;p4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940" name="Google Shape;940;p4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2" name="Google Shape;942;p4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943" name="Google Shape;943;p4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6" name="Google Shape;946;p4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947" name="Google Shape;947;p4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3" name="Google Shape;953;p4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954" name="Google Shape;954;p4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9" name="Google Shape;959;p4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960" name="Google Shape;960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3" name="Google Shape;963;p4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964" name="Google Shape;964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65" name="Google Shape;965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75" name="Google Shape;975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" name="Google Shape;981;p4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982" name="Google Shape;982;p4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6" name="Google Shape;986;p4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987" name="Google Shape;987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2" name="Google Shape;992;p4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993" name="Google Shape;993;p4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9" name="Google Shape;999;p4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00" name="Google Shape;1000;p4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4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05" name="Google Shape;1005;p4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4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10" name="Google Shape;1010;p4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15" name="Google Shape;1015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16" name="Google Shape;1016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26" name="Google Shape;1026;p4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027" name="Google Shape;1027;p4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30" name="Google Shape;1030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31" name="Google Shape;1031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1" name="Google Shape;1041;p4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042" name="Google Shape;1042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46" name="Google Shape;1046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47" name="Google Shape;1047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57" name="Google Shape;1057;p4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058" name="Google Shape;1058;p4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5" name="Google Shape;1065;p4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066" name="Google Shape;1066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0" name="Google Shape;1070;p4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071" name="Google Shape;1071;p4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5" name="Google Shape;1075;p4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076" name="Google Shape;1076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1" name="Google Shape;1081;p4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082" name="Google Shape;1082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8" name="Google Shape;1088;p4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089" name="Google Shape;1089;p4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2" name="Google Shape;1092;p4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093" name="Google Shape;1093;p4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8" name="Google Shape;1098;p4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099" name="Google Shape;1099;p4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5" name="Google Shape;1105;p4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06" name="Google Shape;1106;p4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9" name="Google Shape;1109;p4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10" name="Google Shape;1110;p4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4" name="Google Shape;1114;p4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15" name="Google Shape;1115;p4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1" name="Google Shape;1121;p4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22" name="Google Shape;1122;p4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4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9" name="Google Shape;1129;p4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130" name="Google Shape;1130;p4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4" name="Google Shape;1134;p4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135" name="Google Shape;1135;p4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8" name="Google Shape;1138;p4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139" name="Google Shape;1139;p4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4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2" name="Google Shape;1142;p4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143" name="Google Shape;1143;p4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7" name="Google Shape;1147;p4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148" name="Google Shape;1148;p4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4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2" name="Google Shape;1152;p4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153" name="Google Shape;1153;p4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8" name="Google Shape;1158;p4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159" name="Google Shape;1159;p4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5" name="Google Shape;1165;p4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166" name="Google Shape;1166;p4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3" name="Google Shape;1173;p4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174" name="Google Shape;1174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6" name="Google Shape;1186;p4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187" name="Google Shape;1187;p4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192" name="Google Shape;1192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5" name="Google Shape;1195;p4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196" name="Google Shape;1196;p4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2" name="Google Shape;1202;p4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03" name="Google Shape;1203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1" name="Google Shape;1211;p4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12" name="Google Shape;1212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4" name="Google Shape;1224;p4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25" name="Google Shape;1225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4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238" name="Google Shape;1238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0" name="Google Shape;1250;p4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251" name="Google Shape;1251;p4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7" name="Google Shape;1257;p4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258" name="Google Shape;1258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3" name="Google Shape;1273;p4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274" name="Google Shape;1274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275" name="Google Shape;1275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8" name="Google Shape;1278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279" name="Google Shape;1279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2" name="Google Shape;1282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283" name="Google Shape;1283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6" name="Google Shape;1286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287" name="Google Shape;1287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90" name="Google Shape;1290;p4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291" name="Google Shape;1291;p4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9" name="Google Shape;1299;p4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00" name="Google Shape;1300;p4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325" name="Google Shape;1325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26" name="Google Shape;1326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8" name="Google Shape;1328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29" name="Google Shape;1329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1" name="Google Shape;1331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32" name="Google Shape;1332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34" name="Google Shape;1334;p48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Diagrams and infographics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35" name="Google Shape;1335;p4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1336" name="Google Shape;1336;p4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37" name="Google Shape;1337;p4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2"/>
          </p:nvPr>
        </p:nvSpPr>
        <p:spPr>
          <a:xfrm>
            <a:off x="4810650" y="1415675"/>
            <a:ext cx="3402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930575" y="1415675"/>
            <a:ext cx="3402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2"/>
          </p:nvPr>
        </p:nvSpPr>
        <p:spPr>
          <a:xfrm>
            <a:off x="855300" y="3448725"/>
            <a:ext cx="7433400" cy="11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More info on how to use this template at </a:t>
            </a:r>
            <a:r>
              <a:rPr lang="en" sz="1200" b="1" u="sng">
                <a:hlinkClick r:id="rId4"/>
              </a:rPr>
              <a:t>slidescarnival.com/help-use-presentation-template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This template is free to use under </a:t>
            </a:r>
            <a:r>
              <a:rPr lang="en" sz="1200" u="sng">
                <a:hlinkClick r:id="rId5"/>
              </a:rPr>
              <a:t>Creative Commons Attribution license</a:t>
            </a:r>
            <a:r>
              <a:rPr lang="en" sz="1200"/>
              <a:t>. You can keep the Credits slide or mention SlidesCarnival and other resources used in a slide footer.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49"/>
          <p:cNvSpPr txBox="1"/>
          <p:nvPr/>
        </p:nvSpPr>
        <p:spPr>
          <a:xfrm>
            <a:off x="930600" y="2374250"/>
            <a:ext cx="7282800" cy="18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6" name="Google Shape;1346;p49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347" name="Google Shape;1347;p49"/>
          <p:cNvSpPr txBox="1">
            <a:spLocks noGrp="1"/>
          </p:cNvSpPr>
          <p:nvPr>
            <p:ph type="body" idx="1"/>
          </p:nvPr>
        </p:nvSpPr>
        <p:spPr>
          <a:xfrm>
            <a:off x="930600" y="856425"/>
            <a:ext cx="71877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endParaRPr sz="1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2" name="Google Shape;1352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54" name="Google Shape;1354;p5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355" name="Google Shape;1355;p5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356" name="Google Shape;1356;p5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57" name="Google Shape;1357;p5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58" name="Google Shape;1358;p5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359" name="Google Shape;1359;p5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60" name="Google Shape;1360;p5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61" name="Google Shape;1361;p5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362" name="Google Shape;1362;p5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63" name="Google Shape;1363;p5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64" name="Google Shape;1364;p5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365" name="Google Shape;1365;p5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66" name="Google Shape;1366;p5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 idx="4294967295"/>
          </p:nvPr>
        </p:nvSpPr>
        <p:spPr>
          <a:xfrm>
            <a:off x="930600" y="789712"/>
            <a:ext cx="3582000" cy="8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4294967295"/>
          </p:nvPr>
        </p:nvSpPr>
        <p:spPr>
          <a:xfrm>
            <a:off x="930600" y="1903103"/>
            <a:ext cx="3582000" cy="230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Ubuntu"/>
                <a:ea typeface="Ubuntu"/>
                <a:cs typeface="Ubuntu"/>
                <a:sym typeface="Ubuntu"/>
              </a:rPr>
              <a:t>I am Jayden Smith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b="1"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949250" y="939700"/>
            <a:ext cx="3264150" cy="3264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Transition Headline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1"/>
          </p:nvPr>
        </p:nvSpPr>
        <p:spPr>
          <a:xfrm>
            <a:off x="930600" y="2736802"/>
            <a:ext cx="7282800" cy="3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930600" y="939700"/>
            <a:ext cx="7282800" cy="326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 idx="4294967295"/>
          </p:nvPr>
        </p:nvSpPr>
        <p:spPr>
          <a:xfrm>
            <a:off x="4626525" y="882425"/>
            <a:ext cx="3586800" cy="158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Big concept</a:t>
            </a:r>
            <a:endParaRPr sz="7200"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294967295"/>
          </p:nvPr>
        </p:nvSpPr>
        <p:spPr>
          <a:xfrm>
            <a:off x="4626525" y="2538774"/>
            <a:ext cx="3586800" cy="166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2665634" y="2770968"/>
            <a:ext cx="370763" cy="3540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18"/>
          <p:cNvGrpSpPr/>
          <p:nvPr/>
        </p:nvGrpSpPr>
        <p:grpSpPr>
          <a:xfrm>
            <a:off x="2056830" y="763145"/>
            <a:ext cx="1588372" cy="1588796"/>
            <a:chOff x="6654650" y="3665275"/>
            <a:chExt cx="409100" cy="409125"/>
          </a:xfrm>
        </p:grpSpPr>
        <p:sp>
          <p:nvSpPr>
            <p:cNvPr id="96" name="Google Shape;96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18"/>
          <p:cNvGrpSpPr/>
          <p:nvPr/>
        </p:nvGrpSpPr>
        <p:grpSpPr>
          <a:xfrm rot="290">
            <a:off x="868449" y="2771014"/>
            <a:ext cx="1049424" cy="1049483"/>
            <a:chOff x="570875" y="4322250"/>
            <a:chExt cx="443300" cy="443325"/>
          </a:xfrm>
        </p:grpSpPr>
        <p:sp>
          <p:nvSpPr>
            <p:cNvPr id="99" name="Google Shape;99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8"/>
          <p:cNvSpPr/>
          <p:nvPr/>
        </p:nvSpPr>
        <p:spPr>
          <a:xfrm rot="2466663">
            <a:off x="480742" y="433732"/>
            <a:ext cx="515110" cy="49184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/>
          <p:nvPr/>
        </p:nvSpPr>
        <p:spPr>
          <a:xfrm rot="-1609291">
            <a:off x="990504" y="1768443"/>
            <a:ext cx="370702" cy="35395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/>
          <p:nvPr/>
        </p:nvSpPr>
        <p:spPr>
          <a:xfrm rot="2926243">
            <a:off x="3718349" y="1461750"/>
            <a:ext cx="277628" cy="26508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/>
          <p:cNvSpPr/>
          <p:nvPr/>
        </p:nvSpPr>
        <p:spPr>
          <a:xfrm rot="-1609496">
            <a:off x="1766293" y="751924"/>
            <a:ext cx="250098" cy="23880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sidore template">
  <a:themeElements>
    <a:clrScheme name="Custom 347">
      <a:dk1>
        <a:srgbClr val="0D0335"/>
      </a:dk1>
      <a:lt1>
        <a:srgbClr val="FFFFFF"/>
      </a:lt1>
      <a:dk2>
        <a:srgbClr val="573F68"/>
      </a:dk2>
      <a:lt2>
        <a:srgbClr val="E9DDEC"/>
      </a:lt2>
      <a:accent1>
        <a:srgbClr val="E9204E"/>
      </a:accent1>
      <a:accent2>
        <a:srgbClr val="ED4636"/>
      </a:accent2>
      <a:accent3>
        <a:srgbClr val="FCB42E"/>
      </a:accent3>
      <a:accent4>
        <a:srgbClr val="94C486"/>
      </a:accent4>
      <a:accent5>
        <a:srgbClr val="39B8E3"/>
      </a:accent5>
      <a:accent6>
        <a:srgbClr val="412D8C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Words>1687</Words>
  <Application>Microsoft Office PowerPoint</Application>
  <PresentationFormat>Presentación en pantalla (16:9)</PresentationFormat>
  <Paragraphs>375</Paragraphs>
  <Slides>41</Slides>
  <Notes>41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8" baseType="lpstr">
      <vt:lpstr>Ubuntu</vt:lpstr>
      <vt:lpstr>Ubuntu Light</vt:lpstr>
      <vt:lpstr>Arial</vt:lpstr>
      <vt:lpstr>Calibri</vt:lpstr>
      <vt:lpstr>Montserrat</vt:lpstr>
      <vt:lpstr>Work Sans Regular</vt:lpstr>
      <vt:lpstr>Isidore template</vt:lpstr>
      <vt:lpstr>Presentación de PowerPoint</vt:lpstr>
      <vt:lpstr>Presentación de PowerPoint</vt:lpstr>
      <vt:lpstr>Presentación de PowerPoint</vt:lpstr>
      <vt:lpstr>Instructions for use</vt:lpstr>
      <vt:lpstr>Hello!</vt:lpstr>
      <vt:lpstr>1. Transition Headline</vt:lpstr>
      <vt:lpstr>Presentación de PowerPoint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Presentación de PowerPoint</vt:lpstr>
      <vt:lpstr>Presentación de PowerPoint</vt:lpstr>
      <vt:lpstr>Presentación de PowerPoint</vt:lpstr>
      <vt:lpstr>Presentación de PowerPoint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Presentación de PowerPoint</vt:lpstr>
      <vt:lpstr>Diagrams and infographics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Axel Amaya</dc:creator>
  <cp:lastModifiedBy>JAH</cp:lastModifiedBy>
  <cp:revision>6</cp:revision>
  <dcterms:modified xsi:type="dcterms:W3CDTF">2022-11-29T06:02:22Z</dcterms:modified>
</cp:coreProperties>
</file>